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Lst>
  <p:notesMasterIdLst>
    <p:notesMasterId r:id="rId48"/>
  </p:notesMasterIdLst>
  <p:handoutMasterIdLst>
    <p:handoutMasterId r:id="rId49"/>
  </p:handoutMasterIdLst>
  <p:sldIdLst>
    <p:sldId id="256" r:id="rId2"/>
    <p:sldId id="338" r:id="rId3"/>
    <p:sldId id="339" r:id="rId4"/>
    <p:sldId id="313" r:id="rId5"/>
    <p:sldId id="314" r:id="rId6"/>
    <p:sldId id="315" r:id="rId7"/>
    <p:sldId id="310" r:id="rId8"/>
    <p:sldId id="257" r:id="rId9"/>
    <p:sldId id="332" r:id="rId10"/>
    <p:sldId id="337" r:id="rId11"/>
    <p:sldId id="334" r:id="rId12"/>
    <p:sldId id="357" r:id="rId13"/>
    <p:sldId id="358" r:id="rId14"/>
    <p:sldId id="326" r:id="rId15"/>
    <p:sldId id="266" r:id="rId16"/>
    <p:sldId id="268" r:id="rId17"/>
    <p:sldId id="260" r:id="rId18"/>
    <p:sldId id="261" r:id="rId19"/>
    <p:sldId id="300" r:id="rId20"/>
    <p:sldId id="301" r:id="rId21"/>
    <p:sldId id="271" r:id="rId22"/>
    <p:sldId id="265" r:id="rId23"/>
    <p:sldId id="304" r:id="rId24"/>
    <p:sldId id="305" r:id="rId25"/>
    <p:sldId id="298" r:id="rId26"/>
    <p:sldId id="309" r:id="rId27"/>
    <p:sldId id="299" r:id="rId28"/>
    <p:sldId id="324" r:id="rId29"/>
    <p:sldId id="325" r:id="rId30"/>
    <p:sldId id="312" r:id="rId31"/>
    <p:sldId id="263" r:id="rId32"/>
    <p:sldId id="264" r:id="rId33"/>
    <p:sldId id="297" r:id="rId34"/>
    <p:sldId id="316" r:id="rId35"/>
    <p:sldId id="323" r:id="rId36"/>
    <p:sldId id="333" r:id="rId37"/>
    <p:sldId id="331" r:id="rId38"/>
    <p:sldId id="327" r:id="rId39"/>
    <p:sldId id="328" r:id="rId40"/>
    <p:sldId id="322" r:id="rId41"/>
    <p:sldId id="317" r:id="rId42"/>
    <p:sldId id="318" r:id="rId43"/>
    <p:sldId id="319" r:id="rId44"/>
    <p:sldId id="320" r:id="rId45"/>
    <p:sldId id="321" r:id="rId46"/>
    <p:sldId id="262" r:id="rId47"/>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979F"/>
    <a:srgbClr val="174A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3653" autoAdjust="0"/>
  </p:normalViewPr>
  <p:slideViewPr>
    <p:cSldViewPr snapToGrid="0">
      <p:cViewPr varScale="1">
        <p:scale>
          <a:sx n="120" d="100"/>
          <a:sy n="120" d="100"/>
        </p:scale>
        <p:origin x="84" y="940"/>
      </p:cViewPr>
      <p:guideLst/>
    </p:cSldViewPr>
  </p:slideViewPr>
  <p:notesTextViewPr>
    <p:cViewPr>
      <p:scale>
        <a:sx n="1" d="1"/>
        <a:sy n="1" d="1"/>
      </p:scale>
      <p:origin x="0" y="0"/>
    </p:cViewPr>
  </p:notesTextViewPr>
  <p:notesViewPr>
    <p:cSldViewPr snapToGrid="0">
      <p:cViewPr varScale="1">
        <p:scale>
          <a:sx n="73" d="100"/>
          <a:sy n="73" d="100"/>
        </p:scale>
        <p:origin x="2064" y="2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F3C18E-0036-4CBB-A154-B7B39FAB15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dirty="0">
              <a:latin typeface="Titillium Web" panose="00000500000000000000" pitchFamily="2" charset="-18"/>
            </a:endParaRPr>
          </a:p>
        </p:txBody>
      </p:sp>
      <p:sp>
        <p:nvSpPr>
          <p:cNvPr id="3" name="Date Placeholder 2">
            <a:extLst>
              <a:ext uri="{FF2B5EF4-FFF2-40B4-BE49-F238E27FC236}">
                <a16:creationId xmlns:a16="http://schemas.microsoft.com/office/drawing/2014/main" id="{0CC42196-A57D-4A5F-83FC-6D0BDD2F43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489464-A66E-42C6-B1AB-60CE934BC7C0}" type="datetimeFigureOut">
              <a:rPr lang="sl-SI" smtClean="0">
                <a:latin typeface="Titillium Web" panose="00000500000000000000" pitchFamily="2" charset="-18"/>
              </a:rPr>
              <a:t>14. 05. 2026</a:t>
            </a:fld>
            <a:endParaRPr lang="sl-SI" dirty="0">
              <a:latin typeface="Titillium Web" panose="00000500000000000000" pitchFamily="2" charset="-18"/>
            </a:endParaRPr>
          </a:p>
        </p:txBody>
      </p:sp>
      <p:sp>
        <p:nvSpPr>
          <p:cNvPr id="4" name="Footer Placeholder 3">
            <a:extLst>
              <a:ext uri="{FF2B5EF4-FFF2-40B4-BE49-F238E27FC236}">
                <a16:creationId xmlns:a16="http://schemas.microsoft.com/office/drawing/2014/main" id="{4C7B9860-DDC0-45BE-B866-177558B8636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dirty="0">
              <a:latin typeface="Titillium Web" panose="00000500000000000000" pitchFamily="2" charset="-18"/>
            </a:endParaRPr>
          </a:p>
        </p:txBody>
      </p:sp>
      <p:sp>
        <p:nvSpPr>
          <p:cNvPr id="5" name="Slide Number Placeholder 4">
            <a:extLst>
              <a:ext uri="{FF2B5EF4-FFF2-40B4-BE49-F238E27FC236}">
                <a16:creationId xmlns:a16="http://schemas.microsoft.com/office/drawing/2014/main" id="{F55AB8A5-820E-41C5-87A5-282C8E7A8B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6BF1EE-B184-49FA-AF55-E3D3A53608DC}" type="slidenum">
              <a:rPr lang="sl-SI" smtClean="0">
                <a:latin typeface="Titillium Web" panose="00000500000000000000" pitchFamily="2" charset="-18"/>
              </a:rPr>
              <a:t>‹#›</a:t>
            </a:fld>
            <a:endParaRPr lang="sl-SI" dirty="0">
              <a:latin typeface="Titillium Web" panose="00000500000000000000" pitchFamily="2" charset="-18"/>
            </a:endParaRPr>
          </a:p>
        </p:txBody>
      </p:sp>
    </p:spTree>
    <p:extLst>
      <p:ext uri="{BB962C8B-B14F-4D97-AF65-F5344CB8AC3E}">
        <p14:creationId xmlns:p14="http://schemas.microsoft.com/office/powerpoint/2010/main" val="267778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tillium Web" panose="00000500000000000000" pitchFamily="2" charset="-18"/>
              </a:defRPr>
            </a:lvl1pPr>
          </a:lstStyle>
          <a:p>
            <a:endParaRPr lang="sl-SI"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tillium Web" panose="00000500000000000000" pitchFamily="2" charset="-18"/>
              </a:defRPr>
            </a:lvl1pPr>
          </a:lstStyle>
          <a:p>
            <a:fld id="{3EE25BBF-3EF8-4B93-904B-A278D227628E}" type="datetimeFigureOut">
              <a:rPr lang="sl-SI" smtClean="0"/>
              <a:pPr/>
              <a:t>14. 05. 2026</a:t>
            </a:fld>
            <a:endParaRPr lang="sl-SI"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l-SI"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tillium Web" panose="00000500000000000000" pitchFamily="2" charset="-18"/>
              </a:defRPr>
            </a:lvl1pPr>
          </a:lstStyle>
          <a:p>
            <a:endParaRPr lang="sl-SI"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tillium Web" panose="00000500000000000000" pitchFamily="2" charset="-18"/>
              </a:defRPr>
            </a:lvl1pPr>
          </a:lstStyle>
          <a:p>
            <a:fld id="{E4D270D0-39B8-476F-BE55-7B48B70DE0E8}" type="slidenum">
              <a:rPr lang="sl-SI" smtClean="0"/>
              <a:pPr/>
              <a:t>‹#›</a:t>
            </a:fld>
            <a:endParaRPr lang="sl-SI" dirty="0"/>
          </a:p>
        </p:txBody>
      </p:sp>
    </p:spTree>
    <p:extLst>
      <p:ext uri="{BB962C8B-B14F-4D97-AF65-F5344CB8AC3E}">
        <p14:creationId xmlns:p14="http://schemas.microsoft.com/office/powerpoint/2010/main" val="1455902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tillium Web" panose="00000500000000000000" pitchFamily="2" charset="-18"/>
        <a:ea typeface="+mn-ea"/>
        <a:cs typeface="+mn-cs"/>
      </a:defRPr>
    </a:lvl1pPr>
    <a:lvl2pPr marL="457200" algn="l" defTabSz="914400" rtl="0" eaLnBrk="1" latinLnBrk="0" hangingPunct="1">
      <a:defRPr sz="1200" kern="1200">
        <a:solidFill>
          <a:schemeClr val="tx1"/>
        </a:solidFill>
        <a:latin typeface="Titillium Web" panose="00000500000000000000" pitchFamily="2" charset="-18"/>
        <a:ea typeface="+mn-ea"/>
        <a:cs typeface="+mn-cs"/>
      </a:defRPr>
    </a:lvl2pPr>
    <a:lvl3pPr marL="914400" algn="l" defTabSz="914400" rtl="0" eaLnBrk="1" latinLnBrk="0" hangingPunct="1">
      <a:defRPr sz="1200" kern="1200">
        <a:solidFill>
          <a:schemeClr val="tx1"/>
        </a:solidFill>
        <a:latin typeface="Titillium Web" panose="00000500000000000000" pitchFamily="2" charset="-18"/>
        <a:ea typeface="+mn-ea"/>
        <a:cs typeface="+mn-cs"/>
      </a:defRPr>
    </a:lvl3pPr>
    <a:lvl4pPr marL="1371600" algn="l" defTabSz="914400" rtl="0" eaLnBrk="1" latinLnBrk="0" hangingPunct="1">
      <a:defRPr sz="1200" kern="1200">
        <a:solidFill>
          <a:schemeClr val="tx1"/>
        </a:solidFill>
        <a:latin typeface="Titillium Web" panose="00000500000000000000" pitchFamily="2" charset="-18"/>
        <a:ea typeface="+mn-ea"/>
        <a:cs typeface="+mn-cs"/>
      </a:defRPr>
    </a:lvl4pPr>
    <a:lvl5pPr marL="1828800" algn="l" defTabSz="914400" rtl="0" eaLnBrk="1" latinLnBrk="0" hangingPunct="1">
      <a:defRPr sz="1200" kern="1200">
        <a:solidFill>
          <a:schemeClr val="tx1"/>
        </a:solidFill>
        <a:latin typeface="Titillium Web" panose="00000500000000000000" pitchFamily="2" charset="-1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1</a:t>
            </a:fld>
            <a:endParaRPr lang="sl-SI"/>
          </a:p>
        </p:txBody>
      </p:sp>
    </p:spTree>
    <p:extLst>
      <p:ext uri="{BB962C8B-B14F-4D97-AF65-F5344CB8AC3E}">
        <p14:creationId xmlns:p14="http://schemas.microsoft.com/office/powerpoint/2010/main" val="3569821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17</a:t>
            </a:fld>
            <a:endParaRPr lang="sl-SI"/>
          </a:p>
        </p:txBody>
      </p:sp>
    </p:spTree>
    <p:extLst>
      <p:ext uri="{BB962C8B-B14F-4D97-AF65-F5344CB8AC3E}">
        <p14:creationId xmlns:p14="http://schemas.microsoft.com/office/powerpoint/2010/main" val="641629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18</a:t>
            </a:fld>
            <a:endParaRPr lang="sl-SI"/>
          </a:p>
        </p:txBody>
      </p:sp>
    </p:spTree>
    <p:extLst>
      <p:ext uri="{BB962C8B-B14F-4D97-AF65-F5344CB8AC3E}">
        <p14:creationId xmlns:p14="http://schemas.microsoft.com/office/powerpoint/2010/main" val="2321426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19</a:t>
            </a:fld>
            <a:endParaRPr lang="sl-SI"/>
          </a:p>
        </p:txBody>
      </p:sp>
    </p:spTree>
    <p:extLst>
      <p:ext uri="{BB962C8B-B14F-4D97-AF65-F5344CB8AC3E}">
        <p14:creationId xmlns:p14="http://schemas.microsoft.com/office/powerpoint/2010/main" val="2430090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l-SI" sz="1200" dirty="0">
              <a:solidFill>
                <a:schemeClr val="bg1">
                  <a:lumMod val="50000"/>
                </a:schemeClr>
              </a:solidFill>
            </a:endParaRPr>
          </a:p>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20</a:t>
            </a:fld>
            <a:endParaRPr lang="sl-SI"/>
          </a:p>
        </p:txBody>
      </p:sp>
    </p:spTree>
    <p:extLst>
      <p:ext uri="{BB962C8B-B14F-4D97-AF65-F5344CB8AC3E}">
        <p14:creationId xmlns:p14="http://schemas.microsoft.com/office/powerpoint/2010/main" val="3163442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21</a:t>
            </a:fld>
            <a:endParaRPr lang="sl-SI"/>
          </a:p>
        </p:txBody>
      </p:sp>
    </p:spTree>
    <p:extLst>
      <p:ext uri="{BB962C8B-B14F-4D97-AF65-F5344CB8AC3E}">
        <p14:creationId xmlns:p14="http://schemas.microsoft.com/office/powerpoint/2010/main" val="4192466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effectLst/>
              </a:rPr>
              <a:t>V letu 2025 bodo trenutno še: - </a:t>
            </a:r>
            <a:r>
              <a:rPr lang="sl-SI" dirty="0" err="1">
                <a:effectLst/>
              </a:rPr>
              <a:t>EdibleLasers</a:t>
            </a:r>
            <a:r>
              <a:rPr lang="sl-SI" dirty="0">
                <a:effectLst/>
              </a:rPr>
              <a:t> (F5), </a:t>
            </a:r>
            <a:r>
              <a:rPr lang="sl-SI" dirty="0" err="1">
                <a:effectLst/>
              </a:rPr>
              <a:t>SoftQuanta</a:t>
            </a:r>
            <a:r>
              <a:rPr lang="sl-SI" dirty="0">
                <a:effectLst/>
              </a:rPr>
              <a:t> (F5) in </a:t>
            </a:r>
            <a:r>
              <a:rPr lang="sl-SI" dirty="0" err="1">
                <a:effectLst/>
              </a:rPr>
              <a:t>PeVGALAXY</a:t>
            </a:r>
            <a:r>
              <a:rPr lang="sl-SI" dirty="0">
                <a:effectLst/>
              </a:rPr>
              <a:t> (F9).</a:t>
            </a:r>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22</a:t>
            </a:fld>
            <a:endParaRPr lang="sl-SI"/>
          </a:p>
        </p:txBody>
      </p:sp>
    </p:spTree>
    <p:extLst>
      <p:ext uri="{BB962C8B-B14F-4D97-AF65-F5344CB8AC3E}">
        <p14:creationId xmlns:p14="http://schemas.microsoft.com/office/powerpoint/2010/main" val="14443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23</a:t>
            </a:fld>
            <a:endParaRPr lang="sl-SI"/>
          </a:p>
        </p:txBody>
      </p:sp>
    </p:spTree>
    <p:extLst>
      <p:ext uri="{BB962C8B-B14F-4D97-AF65-F5344CB8AC3E}">
        <p14:creationId xmlns:p14="http://schemas.microsoft.com/office/powerpoint/2010/main" val="32111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24</a:t>
            </a:fld>
            <a:endParaRPr lang="sl-SI"/>
          </a:p>
        </p:txBody>
      </p:sp>
    </p:spTree>
    <p:extLst>
      <p:ext uri="{BB962C8B-B14F-4D97-AF65-F5344CB8AC3E}">
        <p14:creationId xmlns:p14="http://schemas.microsoft.com/office/powerpoint/2010/main" val="4021541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25</a:t>
            </a:fld>
            <a:endParaRPr lang="sl-SI"/>
          </a:p>
        </p:txBody>
      </p:sp>
    </p:spTree>
    <p:extLst>
      <p:ext uri="{BB962C8B-B14F-4D97-AF65-F5344CB8AC3E}">
        <p14:creationId xmlns:p14="http://schemas.microsoft.com/office/powerpoint/2010/main" val="3300976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26</a:t>
            </a:fld>
            <a:endParaRPr lang="sl-SI"/>
          </a:p>
        </p:txBody>
      </p:sp>
    </p:spTree>
    <p:extLst>
      <p:ext uri="{BB962C8B-B14F-4D97-AF65-F5344CB8AC3E}">
        <p14:creationId xmlns:p14="http://schemas.microsoft.com/office/powerpoint/2010/main" val="2797217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4</a:t>
            </a:fld>
            <a:endParaRPr lang="sl-SI"/>
          </a:p>
        </p:txBody>
      </p:sp>
    </p:spTree>
    <p:extLst>
      <p:ext uri="{BB962C8B-B14F-4D97-AF65-F5344CB8AC3E}">
        <p14:creationId xmlns:p14="http://schemas.microsoft.com/office/powerpoint/2010/main" val="2836752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27</a:t>
            </a:fld>
            <a:endParaRPr lang="sl-SI"/>
          </a:p>
        </p:txBody>
      </p:sp>
    </p:spTree>
    <p:extLst>
      <p:ext uri="{BB962C8B-B14F-4D97-AF65-F5344CB8AC3E}">
        <p14:creationId xmlns:p14="http://schemas.microsoft.com/office/powerpoint/2010/main" val="4079350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28</a:t>
            </a:fld>
            <a:endParaRPr lang="sl-SI"/>
          </a:p>
        </p:txBody>
      </p:sp>
    </p:spTree>
    <p:extLst>
      <p:ext uri="{BB962C8B-B14F-4D97-AF65-F5344CB8AC3E}">
        <p14:creationId xmlns:p14="http://schemas.microsoft.com/office/powerpoint/2010/main" val="3722746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29</a:t>
            </a:fld>
            <a:endParaRPr lang="sl-SI"/>
          </a:p>
        </p:txBody>
      </p:sp>
    </p:spTree>
    <p:extLst>
      <p:ext uri="{BB962C8B-B14F-4D97-AF65-F5344CB8AC3E}">
        <p14:creationId xmlns:p14="http://schemas.microsoft.com/office/powerpoint/2010/main" val="1047657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30</a:t>
            </a:fld>
            <a:endParaRPr lang="sl-SI"/>
          </a:p>
        </p:txBody>
      </p:sp>
    </p:spTree>
    <p:extLst>
      <p:ext uri="{BB962C8B-B14F-4D97-AF65-F5344CB8AC3E}">
        <p14:creationId xmlns:p14="http://schemas.microsoft.com/office/powerpoint/2010/main" val="3710217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31</a:t>
            </a:fld>
            <a:endParaRPr lang="sl-SI"/>
          </a:p>
        </p:txBody>
      </p:sp>
    </p:spTree>
    <p:extLst>
      <p:ext uri="{BB962C8B-B14F-4D97-AF65-F5344CB8AC3E}">
        <p14:creationId xmlns:p14="http://schemas.microsoft.com/office/powerpoint/2010/main" val="2525879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dirty="0"/>
              <a:t>ICJT je rešeno</a:t>
            </a:r>
          </a:p>
        </p:txBody>
      </p:sp>
      <p:sp>
        <p:nvSpPr>
          <p:cNvPr id="4" name="Slide Number Placeholder 3"/>
          <p:cNvSpPr>
            <a:spLocks noGrp="1"/>
          </p:cNvSpPr>
          <p:nvPr>
            <p:ph type="sldNum" sz="quarter" idx="5"/>
          </p:nvPr>
        </p:nvSpPr>
        <p:spPr/>
        <p:txBody>
          <a:bodyPr/>
          <a:lstStyle/>
          <a:p>
            <a:fld id="{E4D270D0-39B8-476F-BE55-7B48B70DE0E8}" type="slidenum">
              <a:rPr lang="sl-SI" smtClean="0"/>
              <a:t>32</a:t>
            </a:fld>
            <a:endParaRPr lang="sl-SI"/>
          </a:p>
        </p:txBody>
      </p:sp>
    </p:spTree>
    <p:extLst>
      <p:ext uri="{BB962C8B-B14F-4D97-AF65-F5344CB8AC3E}">
        <p14:creationId xmlns:p14="http://schemas.microsoft.com/office/powerpoint/2010/main" val="1181889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33</a:t>
            </a:fld>
            <a:endParaRPr lang="sl-SI"/>
          </a:p>
        </p:txBody>
      </p:sp>
    </p:spTree>
    <p:extLst>
      <p:ext uri="{BB962C8B-B14F-4D97-AF65-F5344CB8AC3E}">
        <p14:creationId xmlns:p14="http://schemas.microsoft.com/office/powerpoint/2010/main" val="3480517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34</a:t>
            </a:fld>
            <a:endParaRPr lang="sl-SI"/>
          </a:p>
        </p:txBody>
      </p:sp>
    </p:spTree>
    <p:extLst>
      <p:ext uri="{BB962C8B-B14F-4D97-AF65-F5344CB8AC3E}">
        <p14:creationId xmlns:p14="http://schemas.microsoft.com/office/powerpoint/2010/main" val="22149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35</a:t>
            </a:fld>
            <a:endParaRPr lang="sl-SI"/>
          </a:p>
        </p:txBody>
      </p:sp>
    </p:spTree>
    <p:extLst>
      <p:ext uri="{BB962C8B-B14F-4D97-AF65-F5344CB8AC3E}">
        <p14:creationId xmlns:p14="http://schemas.microsoft.com/office/powerpoint/2010/main" val="128531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40</a:t>
            </a:fld>
            <a:endParaRPr lang="sl-SI"/>
          </a:p>
        </p:txBody>
      </p:sp>
    </p:spTree>
    <p:extLst>
      <p:ext uri="{BB962C8B-B14F-4D97-AF65-F5344CB8AC3E}">
        <p14:creationId xmlns:p14="http://schemas.microsoft.com/office/powerpoint/2010/main" val="2778020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5</a:t>
            </a:fld>
            <a:endParaRPr lang="sl-SI"/>
          </a:p>
        </p:txBody>
      </p:sp>
    </p:spTree>
    <p:extLst>
      <p:ext uri="{BB962C8B-B14F-4D97-AF65-F5344CB8AC3E}">
        <p14:creationId xmlns:p14="http://schemas.microsoft.com/office/powerpoint/2010/main" val="2947528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41</a:t>
            </a:fld>
            <a:endParaRPr lang="sl-SI"/>
          </a:p>
        </p:txBody>
      </p:sp>
    </p:spTree>
    <p:extLst>
      <p:ext uri="{BB962C8B-B14F-4D97-AF65-F5344CB8AC3E}">
        <p14:creationId xmlns:p14="http://schemas.microsoft.com/office/powerpoint/2010/main" val="3751092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42</a:t>
            </a:fld>
            <a:endParaRPr lang="sl-SI"/>
          </a:p>
        </p:txBody>
      </p:sp>
    </p:spTree>
    <p:extLst>
      <p:ext uri="{BB962C8B-B14F-4D97-AF65-F5344CB8AC3E}">
        <p14:creationId xmlns:p14="http://schemas.microsoft.com/office/powerpoint/2010/main" val="3303909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43</a:t>
            </a:fld>
            <a:endParaRPr lang="sl-SI"/>
          </a:p>
        </p:txBody>
      </p:sp>
    </p:spTree>
    <p:extLst>
      <p:ext uri="{BB962C8B-B14F-4D97-AF65-F5344CB8AC3E}">
        <p14:creationId xmlns:p14="http://schemas.microsoft.com/office/powerpoint/2010/main" val="3046634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44</a:t>
            </a:fld>
            <a:endParaRPr lang="sl-SI"/>
          </a:p>
        </p:txBody>
      </p:sp>
    </p:spTree>
    <p:extLst>
      <p:ext uri="{BB962C8B-B14F-4D97-AF65-F5344CB8AC3E}">
        <p14:creationId xmlns:p14="http://schemas.microsoft.com/office/powerpoint/2010/main" val="3747854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45</a:t>
            </a:fld>
            <a:endParaRPr lang="sl-SI"/>
          </a:p>
        </p:txBody>
      </p:sp>
    </p:spTree>
    <p:extLst>
      <p:ext uri="{BB962C8B-B14F-4D97-AF65-F5344CB8AC3E}">
        <p14:creationId xmlns:p14="http://schemas.microsoft.com/office/powerpoint/2010/main" val="2672348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5"/>
          </p:nvPr>
        </p:nvSpPr>
        <p:spPr/>
        <p:txBody>
          <a:bodyPr/>
          <a:lstStyle/>
          <a:p>
            <a:fld id="{E4D270D0-39B8-476F-BE55-7B48B70DE0E8}" type="slidenum">
              <a:rPr lang="sl-SI" smtClean="0"/>
              <a:t>46</a:t>
            </a:fld>
            <a:endParaRPr lang="sl-SI"/>
          </a:p>
        </p:txBody>
      </p:sp>
    </p:spTree>
    <p:extLst>
      <p:ext uri="{BB962C8B-B14F-4D97-AF65-F5344CB8AC3E}">
        <p14:creationId xmlns:p14="http://schemas.microsoft.com/office/powerpoint/2010/main" val="1672943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6</a:t>
            </a:fld>
            <a:endParaRPr lang="sl-SI"/>
          </a:p>
        </p:txBody>
      </p:sp>
    </p:spTree>
    <p:extLst>
      <p:ext uri="{BB962C8B-B14F-4D97-AF65-F5344CB8AC3E}">
        <p14:creationId xmlns:p14="http://schemas.microsoft.com/office/powerpoint/2010/main" val="333616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9</a:t>
            </a:fld>
            <a:endParaRPr lang="sl-SI"/>
          </a:p>
        </p:txBody>
      </p:sp>
    </p:spTree>
    <p:extLst>
      <p:ext uri="{BB962C8B-B14F-4D97-AF65-F5344CB8AC3E}">
        <p14:creationId xmlns:p14="http://schemas.microsoft.com/office/powerpoint/2010/main" val="3966258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14</a:t>
            </a:fld>
            <a:endParaRPr lang="sl-SI"/>
          </a:p>
        </p:txBody>
      </p:sp>
    </p:spTree>
    <p:extLst>
      <p:ext uri="{BB962C8B-B14F-4D97-AF65-F5344CB8AC3E}">
        <p14:creationId xmlns:p14="http://schemas.microsoft.com/office/powerpoint/2010/main" val="3334890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15</a:t>
            </a:fld>
            <a:endParaRPr lang="sl-SI"/>
          </a:p>
        </p:txBody>
      </p:sp>
    </p:spTree>
    <p:extLst>
      <p:ext uri="{BB962C8B-B14F-4D97-AF65-F5344CB8AC3E}">
        <p14:creationId xmlns:p14="http://schemas.microsoft.com/office/powerpoint/2010/main" val="2201143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5"/>
          </p:nvPr>
        </p:nvSpPr>
        <p:spPr/>
        <p:txBody>
          <a:bodyPr/>
          <a:lstStyle/>
          <a:p>
            <a:fld id="{E4D270D0-39B8-476F-BE55-7B48B70DE0E8}" type="slidenum">
              <a:rPr lang="sl-SI" smtClean="0"/>
              <a:t>16</a:t>
            </a:fld>
            <a:endParaRPr lang="sl-SI"/>
          </a:p>
        </p:txBody>
      </p:sp>
    </p:spTree>
    <p:extLst>
      <p:ext uri="{BB962C8B-B14F-4D97-AF65-F5344CB8AC3E}">
        <p14:creationId xmlns:p14="http://schemas.microsoft.com/office/powerpoint/2010/main" val="219132316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ijs.si/ijsw" TargetMode="External"/><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ijs.si/ijsw" TargetMode="External"/><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199B18-0172-443A-A3D1-8B25AE14DF4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5711" b="9914"/>
          <a:stretch/>
        </p:blipFill>
        <p:spPr>
          <a:xfrm>
            <a:off x="0" y="0"/>
            <a:ext cx="12192000" cy="6858000"/>
          </a:xfrm>
          <a:prstGeom prst="rect">
            <a:avLst/>
          </a:prstGeom>
        </p:spPr>
      </p:pic>
      <p:sp>
        <p:nvSpPr>
          <p:cNvPr id="8" name="Rectangle 7">
            <a:extLst>
              <a:ext uri="{FF2B5EF4-FFF2-40B4-BE49-F238E27FC236}">
                <a16:creationId xmlns:a16="http://schemas.microsoft.com/office/drawing/2014/main" id="{B97D8D35-464D-42D5-BCDA-3EC0225F6AEF}"/>
              </a:ext>
            </a:extLst>
          </p:cNvPr>
          <p:cNvSpPr/>
          <p:nvPr/>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4DC0D09-DE44-485B-93A1-DCF0DAEC6AF3}"/>
              </a:ext>
            </a:extLst>
          </p:cNvPr>
          <p:cNvPicPr>
            <a:picLocks noChangeAspect="1"/>
          </p:cNvPicPr>
          <p:nvPr/>
        </p:nvPicPr>
        <p:blipFill rotWithShape="1">
          <a:blip r:embed="rId4">
            <a:alphaModFix amt="54000"/>
            <a:extLst>
              <a:ext uri="{28A0092B-C50C-407E-A947-70E740481C1C}">
                <a14:useLocalDpi xmlns:a14="http://schemas.microsoft.com/office/drawing/2010/main" val="0"/>
              </a:ext>
            </a:extLst>
          </a:blip>
          <a:srcRect r="60847"/>
          <a:stretch/>
        </p:blipFill>
        <p:spPr>
          <a:xfrm>
            <a:off x="10720315" y="558982"/>
            <a:ext cx="862861" cy="1050326"/>
          </a:xfrm>
          <a:prstGeom prst="rect">
            <a:avLst/>
          </a:prstGeom>
        </p:spPr>
      </p:pic>
      <p:sp>
        <p:nvSpPr>
          <p:cNvPr id="6" name="Title 1">
            <a:extLst>
              <a:ext uri="{FF2B5EF4-FFF2-40B4-BE49-F238E27FC236}">
                <a16:creationId xmlns:a16="http://schemas.microsoft.com/office/drawing/2014/main" id="{BADBADC4-76C0-48C3-8A25-4C0F61DAB1E8}"/>
              </a:ext>
            </a:extLst>
          </p:cNvPr>
          <p:cNvSpPr>
            <a:spLocks noGrp="1"/>
          </p:cNvSpPr>
          <p:nvPr>
            <p:ph type="title"/>
          </p:nvPr>
        </p:nvSpPr>
        <p:spPr>
          <a:xfrm>
            <a:off x="831849" y="2918590"/>
            <a:ext cx="10515600" cy="2852737"/>
          </a:xfrm>
        </p:spPr>
        <p:txBody>
          <a:bodyPr lIns="0" tIns="0" rIns="0" bIns="0" anchor="b">
            <a:normAutofit/>
          </a:bodyPr>
          <a:lstStyle>
            <a:lvl1pPr algn="r">
              <a:lnSpc>
                <a:spcPct val="100000"/>
              </a:lnSpc>
              <a:defRPr sz="3600" b="0">
                <a:solidFill>
                  <a:schemeClr val="bg1"/>
                </a:solidFill>
                <a:latin typeface="+mn-lt"/>
              </a:defRPr>
            </a:lvl1pPr>
          </a:lstStyle>
          <a:p>
            <a:r>
              <a:rPr lang="en-US"/>
              <a:t>Click to edit Master title style</a:t>
            </a:r>
            <a:endParaRPr lang="sl-SI" dirty="0"/>
          </a:p>
        </p:txBody>
      </p:sp>
    </p:spTree>
    <p:extLst>
      <p:ext uri="{BB962C8B-B14F-4D97-AF65-F5344CB8AC3E}">
        <p14:creationId xmlns:p14="http://schemas.microsoft.com/office/powerpoint/2010/main" val="158907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_bullets_whit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ECF898F-BC21-48E7-9118-2460F824AA2F}"/>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0" name="Picture 9">
            <a:extLst>
              <a:ext uri="{FF2B5EF4-FFF2-40B4-BE49-F238E27FC236}">
                <a16:creationId xmlns:a16="http://schemas.microsoft.com/office/drawing/2014/main" id="{5711B91E-F0A9-461D-AFE5-5BE1375EC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Title 1">
            <a:extLst>
              <a:ext uri="{FF2B5EF4-FFF2-40B4-BE49-F238E27FC236}">
                <a16:creationId xmlns:a16="http://schemas.microsoft.com/office/drawing/2014/main" id="{9ED5466F-BBCF-4B7C-AEF1-E9E60586F6D0}"/>
              </a:ext>
            </a:extLst>
          </p:cNvPr>
          <p:cNvSpPr>
            <a:spLocks noGrp="1"/>
          </p:cNvSpPr>
          <p:nvPr>
            <p:ph type="title"/>
          </p:nvPr>
        </p:nvSpPr>
        <p:spPr>
          <a:xfrm>
            <a:off x="838200" y="1124158"/>
            <a:ext cx="10515600" cy="441527"/>
          </a:xfrm>
        </p:spPr>
        <p:txBody>
          <a:bodyPr lIns="0" tIns="0" rIns="0" bIns="0" anchor="t">
            <a:noAutofit/>
          </a:bodyPr>
          <a:lstStyle>
            <a:lvl1pPr>
              <a:lnSpc>
                <a:spcPct val="100000"/>
              </a:lnSpc>
              <a:defRPr sz="2800"/>
            </a:lvl1pPr>
          </a:lstStyle>
          <a:p>
            <a:r>
              <a:rPr lang="en-US"/>
              <a:t>Click to edit Master title style</a:t>
            </a:r>
            <a:endParaRPr lang="sl-SI" dirty="0"/>
          </a:p>
        </p:txBody>
      </p:sp>
      <p:sp>
        <p:nvSpPr>
          <p:cNvPr id="12" name="Content Placeholder 3">
            <a:extLst>
              <a:ext uri="{FF2B5EF4-FFF2-40B4-BE49-F238E27FC236}">
                <a16:creationId xmlns:a16="http://schemas.microsoft.com/office/drawing/2014/main" id="{58BFF22B-BEFD-4AAF-A5AB-D78292B8DC99}"/>
              </a:ext>
            </a:extLst>
          </p:cNvPr>
          <p:cNvSpPr>
            <a:spLocks noGrp="1"/>
          </p:cNvSpPr>
          <p:nvPr>
            <p:ph sz="half" idx="13"/>
          </p:nvPr>
        </p:nvSpPr>
        <p:spPr>
          <a:xfrm>
            <a:off x="838200" y="1565686"/>
            <a:ext cx="10515600" cy="4353104"/>
          </a:xfrm>
        </p:spPr>
        <p:txBody>
          <a:bodyPr lIns="0" tIns="0" rIns="0" bIns="0"/>
          <a:lstStyle>
            <a:lvl1pPr marL="0" indent="0">
              <a:buClr>
                <a:schemeClr val="accent1"/>
              </a:buClr>
              <a:buNone/>
              <a:defRPr sz="1800"/>
            </a:lvl1pPr>
            <a:lvl2pPr marL="457200" indent="0">
              <a:buClr>
                <a:schemeClr val="accent1"/>
              </a:buClr>
              <a:buNone/>
              <a:defRPr sz="1600"/>
            </a:lvl2pPr>
            <a:lvl3pPr marL="914400" indent="0">
              <a:buClr>
                <a:schemeClr val="accent1"/>
              </a:buClr>
              <a:buNone/>
              <a:defRPr sz="1600"/>
            </a:lvl3pPr>
            <a:lvl4pPr marL="1371600" indent="0">
              <a:buClr>
                <a:schemeClr val="accent1"/>
              </a:buClr>
              <a:buNone/>
              <a:defRPr sz="1600"/>
            </a:lvl4pPr>
            <a:lvl5pPr marL="1828800" indent="0">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3" name="Straight Connector 12">
            <a:extLst>
              <a:ext uri="{FF2B5EF4-FFF2-40B4-BE49-F238E27FC236}">
                <a16:creationId xmlns:a16="http://schemas.microsoft.com/office/drawing/2014/main" id="{DC3CC9CF-3949-4BBF-A61C-3313041D63ED}"/>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Date Placeholder 3">
            <a:extLst>
              <a:ext uri="{FF2B5EF4-FFF2-40B4-BE49-F238E27FC236}">
                <a16:creationId xmlns:a16="http://schemas.microsoft.com/office/drawing/2014/main" id="{02BD9801-C0DF-4834-90D4-B2F5B550E5DB}"/>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5" name="Footer Placeholder 4">
            <a:extLst>
              <a:ext uri="{FF2B5EF4-FFF2-40B4-BE49-F238E27FC236}">
                <a16:creationId xmlns:a16="http://schemas.microsoft.com/office/drawing/2014/main" id="{949FDC59-994C-43B1-898A-02C4E55B1C81}"/>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6" name="Slide Number Placeholder 5">
            <a:extLst>
              <a:ext uri="{FF2B5EF4-FFF2-40B4-BE49-F238E27FC236}">
                <a16:creationId xmlns:a16="http://schemas.microsoft.com/office/drawing/2014/main" id="{CAF25DB2-0CAD-4DB1-89C7-D3D5D5359E1D}"/>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870682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_white_without lin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ECF898F-BC21-48E7-9118-2460F824AA2F}"/>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0" name="Picture 9">
            <a:extLst>
              <a:ext uri="{FF2B5EF4-FFF2-40B4-BE49-F238E27FC236}">
                <a16:creationId xmlns:a16="http://schemas.microsoft.com/office/drawing/2014/main" id="{5711B91E-F0A9-461D-AFE5-5BE1375EC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Title 1">
            <a:extLst>
              <a:ext uri="{FF2B5EF4-FFF2-40B4-BE49-F238E27FC236}">
                <a16:creationId xmlns:a16="http://schemas.microsoft.com/office/drawing/2014/main" id="{9ED5466F-BBCF-4B7C-AEF1-E9E60586F6D0}"/>
              </a:ext>
            </a:extLst>
          </p:cNvPr>
          <p:cNvSpPr>
            <a:spLocks noGrp="1"/>
          </p:cNvSpPr>
          <p:nvPr>
            <p:ph type="title"/>
          </p:nvPr>
        </p:nvSpPr>
        <p:spPr>
          <a:xfrm>
            <a:off x="838200" y="1124158"/>
            <a:ext cx="10515600" cy="441527"/>
          </a:xfrm>
        </p:spPr>
        <p:txBody>
          <a:bodyPr lIns="0" tIns="0" rIns="0" bIns="0" anchor="t">
            <a:noAutofit/>
          </a:bodyPr>
          <a:lstStyle>
            <a:lvl1pPr>
              <a:lnSpc>
                <a:spcPct val="100000"/>
              </a:lnSpc>
              <a:defRPr sz="2800"/>
            </a:lvl1pPr>
          </a:lstStyle>
          <a:p>
            <a:r>
              <a:rPr lang="en-US"/>
              <a:t>Click to edit Master title style</a:t>
            </a:r>
            <a:endParaRPr lang="sl-SI" dirty="0"/>
          </a:p>
        </p:txBody>
      </p:sp>
      <p:sp>
        <p:nvSpPr>
          <p:cNvPr id="12" name="Content Placeholder 3">
            <a:extLst>
              <a:ext uri="{FF2B5EF4-FFF2-40B4-BE49-F238E27FC236}">
                <a16:creationId xmlns:a16="http://schemas.microsoft.com/office/drawing/2014/main" id="{58BFF22B-BEFD-4AAF-A5AB-D78292B8DC99}"/>
              </a:ext>
            </a:extLst>
          </p:cNvPr>
          <p:cNvSpPr>
            <a:spLocks noGrp="1"/>
          </p:cNvSpPr>
          <p:nvPr>
            <p:ph sz="half" idx="13"/>
          </p:nvPr>
        </p:nvSpPr>
        <p:spPr>
          <a:xfrm>
            <a:off x="838200" y="1565686"/>
            <a:ext cx="10515600" cy="4353104"/>
          </a:xfrm>
        </p:spPr>
        <p:txBody>
          <a:bodyPr lIns="0" tIns="0" rIns="0" bIns="0"/>
          <a:lstStyle>
            <a:lvl1pPr marL="0" indent="0">
              <a:buClr>
                <a:schemeClr val="accent1"/>
              </a:buClr>
              <a:buNone/>
              <a:defRPr sz="1800"/>
            </a:lvl1pPr>
            <a:lvl2pPr marL="457200" indent="0">
              <a:buClr>
                <a:schemeClr val="accent1"/>
              </a:buClr>
              <a:buNone/>
              <a:defRPr sz="1600"/>
            </a:lvl2pPr>
            <a:lvl3pPr marL="914400" indent="0">
              <a:buClr>
                <a:schemeClr val="accent1"/>
              </a:buClr>
              <a:buNone/>
              <a:defRPr sz="1600"/>
            </a:lvl3pPr>
            <a:lvl4pPr marL="1371600" indent="0">
              <a:buClr>
                <a:schemeClr val="accent1"/>
              </a:buClr>
              <a:buNone/>
              <a:defRPr sz="1600"/>
            </a:lvl4pPr>
            <a:lvl5pPr marL="1828800" indent="0">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
        <p:nvSpPr>
          <p:cNvPr id="9" name="Date Placeholder 3">
            <a:extLst>
              <a:ext uri="{FF2B5EF4-FFF2-40B4-BE49-F238E27FC236}">
                <a16:creationId xmlns:a16="http://schemas.microsoft.com/office/drawing/2014/main" id="{36F46ADF-8F1A-47BB-8ABB-BE31A641AF37}"/>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3" name="Footer Placeholder 4">
            <a:extLst>
              <a:ext uri="{FF2B5EF4-FFF2-40B4-BE49-F238E27FC236}">
                <a16:creationId xmlns:a16="http://schemas.microsoft.com/office/drawing/2014/main" id="{8D9E6C34-75FD-4C58-8C3C-DB0E80AE269D}"/>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4" name="Slide Number Placeholder 5">
            <a:extLst>
              <a:ext uri="{FF2B5EF4-FFF2-40B4-BE49-F238E27FC236}">
                <a16:creationId xmlns:a16="http://schemas.microsoft.com/office/drawing/2014/main" id="{C4C6BACB-AAF2-430F-ADB1-904828B74121}"/>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200476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_dark">
    <p:bg>
      <p:bgPr>
        <a:solidFill>
          <a:srgbClr val="273F56"/>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9CACB1-19AE-406B-8539-380AA0C69BF7}"/>
              </a:ext>
            </a:extLst>
          </p:cNvPr>
          <p:cNvSpPr>
            <a:spLocks noGrp="1"/>
          </p:cNvSpPr>
          <p:nvPr>
            <p:ph type="title"/>
          </p:nvPr>
        </p:nvSpPr>
        <p:spPr>
          <a:xfrm>
            <a:off x="838200" y="1124159"/>
            <a:ext cx="10515600" cy="441525"/>
          </a:xfrm>
        </p:spPr>
        <p:txBody>
          <a:bodyPr lIns="0" tIns="0" rIns="0" bIns="0" anchor="t">
            <a:noAutofit/>
          </a:bodyPr>
          <a:lstStyle>
            <a:lvl1pPr>
              <a:lnSpc>
                <a:spcPct val="100000"/>
              </a:lnSpc>
              <a:defRPr sz="2800">
                <a:solidFill>
                  <a:schemeClr val="bg1"/>
                </a:solidFill>
              </a:defRPr>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CECF898F-BC21-48E7-9118-2460F824AA2F}"/>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sp>
        <p:nvSpPr>
          <p:cNvPr id="11" name="Content Placeholder 3">
            <a:extLst>
              <a:ext uri="{FF2B5EF4-FFF2-40B4-BE49-F238E27FC236}">
                <a16:creationId xmlns:a16="http://schemas.microsoft.com/office/drawing/2014/main" id="{B67B6A4F-DDB4-43C8-AE1F-C36629C2C0E0}"/>
              </a:ext>
            </a:extLst>
          </p:cNvPr>
          <p:cNvSpPr>
            <a:spLocks noGrp="1"/>
          </p:cNvSpPr>
          <p:nvPr>
            <p:ph sz="half" idx="14"/>
          </p:nvPr>
        </p:nvSpPr>
        <p:spPr>
          <a:xfrm>
            <a:off x="838200" y="1565686"/>
            <a:ext cx="10515600" cy="4343591"/>
          </a:xfrm>
        </p:spPr>
        <p:txBody>
          <a:bodyPr lIns="0" tIns="0" rIns="0" bIns="0"/>
          <a:lstStyle>
            <a:lvl1pPr marL="0" indent="0">
              <a:lnSpc>
                <a:spcPct val="100000"/>
              </a:lnSpc>
              <a:spcBef>
                <a:spcPts val="0"/>
              </a:spcBef>
              <a:buClr>
                <a:schemeClr val="accent1"/>
              </a:buClr>
              <a:buFont typeface="Arial" panose="020B0604020202020204" pitchFamily="34" charset="0"/>
              <a:buNone/>
              <a:defRPr sz="1800">
                <a:solidFill>
                  <a:schemeClr val="bg1"/>
                </a:solidFill>
              </a:defRPr>
            </a:lvl1pPr>
            <a:lvl2pPr marL="457200" indent="0">
              <a:buClr>
                <a:schemeClr val="accent1"/>
              </a:buClr>
              <a:buNone/>
              <a:defRPr sz="1600">
                <a:solidFill>
                  <a:schemeClr val="bg1"/>
                </a:solidFill>
              </a:defRPr>
            </a:lvl2pPr>
            <a:lvl3pPr marL="914400" indent="0">
              <a:buClr>
                <a:schemeClr val="accent1"/>
              </a:buClr>
              <a:buNone/>
              <a:defRPr sz="1600">
                <a:solidFill>
                  <a:schemeClr val="bg1"/>
                </a:solidFill>
              </a:defRPr>
            </a:lvl3pPr>
            <a:lvl4pPr marL="1371600" indent="0">
              <a:buClr>
                <a:schemeClr val="accent1"/>
              </a:buClr>
              <a:buNone/>
              <a:defRPr sz="1600">
                <a:solidFill>
                  <a:schemeClr val="bg1"/>
                </a:solidFill>
              </a:defRPr>
            </a:lvl4pPr>
            <a:lvl5pPr marL="1828800" indent="0">
              <a:buClr>
                <a:schemeClr val="accent1"/>
              </a:buClr>
              <a:buNone/>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1A82FB77-7A0B-4492-8CC5-CDA3511C29CE}"/>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Date Placeholder 3">
            <a:extLst>
              <a:ext uri="{FF2B5EF4-FFF2-40B4-BE49-F238E27FC236}">
                <a16:creationId xmlns:a16="http://schemas.microsoft.com/office/drawing/2014/main" id="{5767C0F2-0D6E-48F2-A00B-D9BE62F77938}"/>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2" name="Footer Placeholder 4">
            <a:extLst>
              <a:ext uri="{FF2B5EF4-FFF2-40B4-BE49-F238E27FC236}">
                <a16:creationId xmlns:a16="http://schemas.microsoft.com/office/drawing/2014/main" id="{290F9C20-8785-4734-B1A3-2DF14B9A719F}"/>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3" name="Slide Number Placeholder 5">
            <a:extLst>
              <a:ext uri="{FF2B5EF4-FFF2-40B4-BE49-F238E27FC236}">
                <a16:creationId xmlns:a16="http://schemas.microsoft.com/office/drawing/2014/main" id="{F827FA24-476D-4113-ADE4-269FB7A2D561}"/>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419619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_bullets_network">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AA69B196-7184-4644-A496-636A603F09E1}"/>
              </a:ext>
            </a:extLst>
          </p:cNvPr>
          <p:cNvPicPr>
            <a:picLocks noChangeAspect="1"/>
          </p:cNvPicPr>
          <p:nvPr/>
        </p:nvPicPr>
        <p:blipFill rotWithShape="1">
          <a:blip r:embed="rId2">
            <a:alphaModFix amt="20000"/>
            <a:extLst>
              <a:ext uri="{96DAC541-7B7A-43D3-8B79-37D633B846F1}">
                <asvg:svgBlip xmlns:asvg="http://schemas.microsoft.com/office/drawing/2016/SVG/main" r:embed="rId3"/>
              </a:ext>
            </a:extLst>
          </a:blip>
          <a:srcRect t="26164"/>
          <a:stretch/>
        </p:blipFill>
        <p:spPr>
          <a:xfrm>
            <a:off x="836995" y="0"/>
            <a:ext cx="7183727" cy="3660634"/>
          </a:xfrm>
          <a:prstGeom prst="rect">
            <a:avLst/>
          </a:prstGeom>
        </p:spPr>
      </p:pic>
      <p:cxnSp>
        <p:nvCxnSpPr>
          <p:cNvPr id="6" name="Straight Connector 5">
            <a:extLst>
              <a:ext uri="{FF2B5EF4-FFF2-40B4-BE49-F238E27FC236}">
                <a16:creationId xmlns:a16="http://schemas.microsoft.com/office/drawing/2014/main" id="{0607587D-05D7-453E-B200-21B0C64E2322}"/>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ECF898F-BC21-48E7-9118-2460F824AA2F}"/>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0" name="Picture 9">
            <a:extLst>
              <a:ext uri="{FF2B5EF4-FFF2-40B4-BE49-F238E27FC236}">
                <a16:creationId xmlns:a16="http://schemas.microsoft.com/office/drawing/2014/main" id="{5711B91E-F0A9-461D-AFE5-5BE1375EC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2" name="Title 1">
            <a:extLst>
              <a:ext uri="{FF2B5EF4-FFF2-40B4-BE49-F238E27FC236}">
                <a16:creationId xmlns:a16="http://schemas.microsoft.com/office/drawing/2014/main" id="{D00EFF7B-8394-48E1-A550-FD3E9FC65507}"/>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sp>
        <p:nvSpPr>
          <p:cNvPr id="13" name="Content Placeholder 3">
            <a:extLst>
              <a:ext uri="{FF2B5EF4-FFF2-40B4-BE49-F238E27FC236}">
                <a16:creationId xmlns:a16="http://schemas.microsoft.com/office/drawing/2014/main" id="{90F5D02B-7A02-4345-965D-EA4E45DED200}"/>
              </a:ext>
            </a:extLst>
          </p:cNvPr>
          <p:cNvSpPr>
            <a:spLocks noGrp="1"/>
          </p:cNvSpPr>
          <p:nvPr>
            <p:ph sz="half" idx="13"/>
          </p:nvPr>
        </p:nvSpPr>
        <p:spPr>
          <a:xfrm>
            <a:off x="838200" y="1565686"/>
            <a:ext cx="10515600" cy="4353104"/>
          </a:xfrm>
        </p:spPr>
        <p:txBody>
          <a:bodyPr lIns="0" tIns="0" rIns="0" bIns="0"/>
          <a:lstStyle>
            <a:lvl1pPr>
              <a:buClr>
                <a:schemeClr val="accent1"/>
              </a:buClr>
              <a:defRPr sz="18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
        <p:nvSpPr>
          <p:cNvPr id="17" name="Date Placeholder 3">
            <a:extLst>
              <a:ext uri="{FF2B5EF4-FFF2-40B4-BE49-F238E27FC236}">
                <a16:creationId xmlns:a16="http://schemas.microsoft.com/office/drawing/2014/main" id="{E73B6B2B-B52E-49B2-8F82-2D4A1F5847A5}"/>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8" name="Footer Placeholder 4">
            <a:extLst>
              <a:ext uri="{FF2B5EF4-FFF2-40B4-BE49-F238E27FC236}">
                <a16:creationId xmlns:a16="http://schemas.microsoft.com/office/drawing/2014/main" id="{93F115CF-2F12-46C9-9E8D-5F4E77C161C2}"/>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9" name="Slide Number Placeholder 5">
            <a:extLst>
              <a:ext uri="{FF2B5EF4-FFF2-40B4-BE49-F238E27FC236}">
                <a16:creationId xmlns:a16="http://schemas.microsoft.com/office/drawing/2014/main" id="{34C4719A-E080-45C0-BD0F-2F442DD9D326}"/>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760662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_icon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ECF898F-BC21-48E7-9118-2460F824AA2F}"/>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0" name="Picture 9">
            <a:extLst>
              <a:ext uri="{FF2B5EF4-FFF2-40B4-BE49-F238E27FC236}">
                <a16:creationId xmlns:a16="http://schemas.microsoft.com/office/drawing/2014/main" id="{5711B91E-F0A9-461D-AFE5-5BE1375EC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pic>
        <p:nvPicPr>
          <p:cNvPr id="12" name="Graphic 11">
            <a:extLst>
              <a:ext uri="{FF2B5EF4-FFF2-40B4-BE49-F238E27FC236}">
                <a16:creationId xmlns:a16="http://schemas.microsoft.com/office/drawing/2014/main" id="{EBD13082-F3DB-4F65-BC6B-8E70D08CF8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9147" y="529648"/>
            <a:ext cx="5046233" cy="2024772"/>
          </a:xfrm>
          <a:prstGeom prst="rect">
            <a:avLst/>
          </a:prstGeom>
        </p:spPr>
      </p:pic>
      <p:sp>
        <p:nvSpPr>
          <p:cNvPr id="13" name="Title 1">
            <a:extLst>
              <a:ext uri="{FF2B5EF4-FFF2-40B4-BE49-F238E27FC236}">
                <a16:creationId xmlns:a16="http://schemas.microsoft.com/office/drawing/2014/main" id="{0BA70EF2-DE36-4D3C-AE4F-BC33EA07F0CD}"/>
              </a:ext>
            </a:extLst>
          </p:cNvPr>
          <p:cNvSpPr>
            <a:spLocks noGrp="1"/>
          </p:cNvSpPr>
          <p:nvPr>
            <p:ph type="title"/>
          </p:nvPr>
        </p:nvSpPr>
        <p:spPr>
          <a:xfrm>
            <a:off x="838200" y="1124158"/>
            <a:ext cx="10515600" cy="441523"/>
          </a:xfrm>
        </p:spPr>
        <p:txBody>
          <a:bodyPr lIns="0" tIns="0" rIns="0" bIns="0" anchor="t">
            <a:noAutofit/>
          </a:bodyPr>
          <a:lstStyle>
            <a:lvl1pPr>
              <a:lnSpc>
                <a:spcPct val="100000"/>
              </a:lnSpc>
              <a:defRPr sz="2800"/>
            </a:lvl1pPr>
          </a:lstStyle>
          <a:p>
            <a:r>
              <a:rPr lang="en-US"/>
              <a:t>Click to edit Master title style</a:t>
            </a:r>
            <a:endParaRPr lang="sl-SI" dirty="0"/>
          </a:p>
        </p:txBody>
      </p:sp>
      <p:sp>
        <p:nvSpPr>
          <p:cNvPr id="14" name="Content Placeholder 3">
            <a:extLst>
              <a:ext uri="{FF2B5EF4-FFF2-40B4-BE49-F238E27FC236}">
                <a16:creationId xmlns:a16="http://schemas.microsoft.com/office/drawing/2014/main" id="{709FAC39-A484-435F-8648-D92A2040A410}"/>
              </a:ext>
            </a:extLst>
          </p:cNvPr>
          <p:cNvSpPr>
            <a:spLocks noGrp="1"/>
          </p:cNvSpPr>
          <p:nvPr>
            <p:ph sz="half" idx="13"/>
          </p:nvPr>
        </p:nvSpPr>
        <p:spPr>
          <a:xfrm>
            <a:off x="838200" y="1565686"/>
            <a:ext cx="10515600" cy="4353104"/>
          </a:xfrm>
        </p:spPr>
        <p:txBody>
          <a:bodyPr lIns="0" tIns="0" rIns="0" bIns="0"/>
          <a:lstStyle>
            <a:lvl1pPr marL="0" indent="0">
              <a:buClr>
                <a:schemeClr val="accent1"/>
              </a:buClr>
              <a:buNone/>
              <a:defRPr sz="1800"/>
            </a:lvl1pPr>
            <a:lvl2pPr marL="457200" indent="0">
              <a:buClr>
                <a:schemeClr val="accent1"/>
              </a:buClr>
              <a:buFont typeface="Arial" panose="020B0604020202020204" pitchFamily="34" charset="0"/>
              <a:buNone/>
              <a:defRPr sz="1600"/>
            </a:lvl2pPr>
            <a:lvl3pPr marL="914400" indent="0">
              <a:buClr>
                <a:schemeClr val="accent1"/>
              </a:buClr>
              <a:buNone/>
              <a:defRPr sz="1600"/>
            </a:lvl3pPr>
            <a:lvl4pPr marL="1371600" indent="0">
              <a:buClr>
                <a:schemeClr val="accent1"/>
              </a:buClr>
              <a:buNone/>
              <a:defRPr sz="1600"/>
            </a:lvl4pPr>
            <a:lvl5pPr marL="1828800" indent="0">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1" name="Straight Connector 10">
            <a:extLst>
              <a:ext uri="{FF2B5EF4-FFF2-40B4-BE49-F238E27FC236}">
                <a16:creationId xmlns:a16="http://schemas.microsoft.com/office/drawing/2014/main" id="{13BD3E47-07DF-4E22-A2E9-0BC21ED7C305}"/>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D8FE174D-EF41-4BB1-A8C1-EEBD0B2D04C9}"/>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9" name="Footer Placeholder 4">
            <a:extLst>
              <a:ext uri="{FF2B5EF4-FFF2-40B4-BE49-F238E27FC236}">
                <a16:creationId xmlns:a16="http://schemas.microsoft.com/office/drawing/2014/main" id="{7072C205-DC8B-445D-9A7E-2B39F75B5200}"/>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20" name="Slide Number Placeholder 5">
            <a:extLst>
              <a:ext uri="{FF2B5EF4-FFF2-40B4-BE49-F238E27FC236}">
                <a16:creationId xmlns:a16="http://schemas.microsoft.com/office/drawing/2014/main" id="{6BE25AA2-1C30-4237-A9D1-1181A81A6289}"/>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1326005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_wor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1975876B-95D0-411D-828A-74CF40C51C77}"/>
              </a:ext>
            </a:extLst>
          </p:cNvPr>
          <p:cNvPicPr>
            <a:picLocks noChangeAspect="1"/>
          </p:cNvPicPr>
          <p:nvPr/>
        </p:nvPicPr>
        <p:blipFill>
          <a:blip r:embed="rId2">
            <a:alphaModFix amt="14000"/>
            <a:extLst>
              <a:ext uri="{96DAC541-7B7A-43D3-8B79-37D633B846F1}">
                <asvg:svgBlip xmlns:asvg="http://schemas.microsoft.com/office/drawing/2016/SVG/main" r:embed="rId3"/>
              </a:ext>
            </a:extLst>
          </a:blip>
          <a:stretch>
            <a:fillRect/>
          </a:stretch>
        </p:blipFill>
        <p:spPr>
          <a:xfrm>
            <a:off x="1599144" y="1090459"/>
            <a:ext cx="8380207" cy="4801392"/>
          </a:xfrm>
          <a:prstGeom prst="rect">
            <a:avLst/>
          </a:prstGeom>
        </p:spPr>
      </p:pic>
      <p:cxnSp>
        <p:nvCxnSpPr>
          <p:cNvPr id="8" name="Straight Connector 7">
            <a:extLst>
              <a:ext uri="{FF2B5EF4-FFF2-40B4-BE49-F238E27FC236}">
                <a16:creationId xmlns:a16="http://schemas.microsoft.com/office/drawing/2014/main" id="{CECF898F-BC21-48E7-9118-2460F824AA2F}"/>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0" name="Picture 9">
            <a:extLst>
              <a:ext uri="{FF2B5EF4-FFF2-40B4-BE49-F238E27FC236}">
                <a16:creationId xmlns:a16="http://schemas.microsoft.com/office/drawing/2014/main" id="{5711B91E-F0A9-461D-AFE5-5BE1375EC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4" name="Title 1">
            <a:extLst>
              <a:ext uri="{FF2B5EF4-FFF2-40B4-BE49-F238E27FC236}">
                <a16:creationId xmlns:a16="http://schemas.microsoft.com/office/drawing/2014/main" id="{E26D876F-5347-4C7C-808C-ECB2DECEB95C}"/>
              </a:ext>
            </a:extLst>
          </p:cNvPr>
          <p:cNvSpPr>
            <a:spLocks noGrp="1"/>
          </p:cNvSpPr>
          <p:nvPr>
            <p:ph type="title"/>
          </p:nvPr>
        </p:nvSpPr>
        <p:spPr>
          <a:xfrm>
            <a:off x="838200" y="1124158"/>
            <a:ext cx="10515600" cy="441527"/>
          </a:xfrm>
        </p:spPr>
        <p:txBody>
          <a:bodyPr lIns="0" tIns="0" rIns="0" bIns="0" anchor="t">
            <a:noAutofit/>
          </a:bodyPr>
          <a:lstStyle>
            <a:lvl1pPr>
              <a:lnSpc>
                <a:spcPct val="100000"/>
              </a:lnSpc>
              <a:defRPr sz="2800"/>
            </a:lvl1pPr>
          </a:lstStyle>
          <a:p>
            <a:r>
              <a:rPr lang="en-US"/>
              <a:t>Click to edit Master title style</a:t>
            </a:r>
            <a:endParaRPr lang="sl-SI" dirty="0"/>
          </a:p>
        </p:txBody>
      </p:sp>
      <p:sp>
        <p:nvSpPr>
          <p:cNvPr id="15" name="Content Placeholder 3">
            <a:extLst>
              <a:ext uri="{FF2B5EF4-FFF2-40B4-BE49-F238E27FC236}">
                <a16:creationId xmlns:a16="http://schemas.microsoft.com/office/drawing/2014/main" id="{01F112AB-5939-469E-9972-488EC744128F}"/>
              </a:ext>
            </a:extLst>
          </p:cNvPr>
          <p:cNvSpPr>
            <a:spLocks noGrp="1"/>
          </p:cNvSpPr>
          <p:nvPr>
            <p:ph sz="half" idx="13"/>
          </p:nvPr>
        </p:nvSpPr>
        <p:spPr>
          <a:xfrm>
            <a:off x="838200" y="1565686"/>
            <a:ext cx="10515600" cy="4353104"/>
          </a:xfrm>
        </p:spPr>
        <p:txBody>
          <a:bodyPr lIns="0" tIns="0" rIns="0" bIns="0"/>
          <a:lstStyle>
            <a:lvl1pPr>
              <a:lnSpc>
                <a:spcPct val="100000"/>
              </a:lnSpc>
              <a:buClr>
                <a:schemeClr val="accent1"/>
              </a:buClr>
              <a:defRPr sz="1800"/>
            </a:lvl1pPr>
            <a:lvl2pPr>
              <a:lnSpc>
                <a:spcPct val="100000"/>
              </a:lnSpc>
              <a:buClr>
                <a:schemeClr val="accent1"/>
              </a:buClr>
              <a:defRPr sz="1600"/>
            </a:lvl2pPr>
            <a:lvl3pPr>
              <a:lnSpc>
                <a:spcPct val="100000"/>
              </a:lnSpc>
              <a:buClr>
                <a:schemeClr val="accent1"/>
              </a:buClr>
              <a:defRPr sz="1600"/>
            </a:lvl3pPr>
            <a:lvl4pPr>
              <a:lnSpc>
                <a:spcPct val="100000"/>
              </a:lnSpc>
              <a:buClr>
                <a:schemeClr val="accent1"/>
              </a:buClr>
              <a:defRPr sz="1600"/>
            </a:lvl4pPr>
            <a:lvl5pPr>
              <a:lnSpc>
                <a:spcPct val="100000"/>
              </a:lnSpc>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2" name="Straight Connector 11">
            <a:extLst>
              <a:ext uri="{FF2B5EF4-FFF2-40B4-BE49-F238E27FC236}">
                <a16:creationId xmlns:a16="http://schemas.microsoft.com/office/drawing/2014/main" id="{9711E6D2-188B-4DE1-AC4F-D4836337AAF9}"/>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EEE2E20E-ECBE-404E-A977-E98C3B7D0297}"/>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9" name="Footer Placeholder 4">
            <a:extLst>
              <a:ext uri="{FF2B5EF4-FFF2-40B4-BE49-F238E27FC236}">
                <a16:creationId xmlns:a16="http://schemas.microsoft.com/office/drawing/2014/main" id="{81CD5428-F0B4-4E1D-B7DE-BC5FCA774F1B}"/>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20" name="Slide Number Placeholder 5">
            <a:extLst>
              <a:ext uri="{FF2B5EF4-FFF2-40B4-BE49-F238E27FC236}">
                <a16:creationId xmlns:a16="http://schemas.microsoft.com/office/drawing/2014/main" id="{B42A68F0-AD69-4244-B2E6-9EFC250F563A}"/>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3539482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_bullets_peop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9CACB1-19AE-406B-8539-380AA0C69BF7}"/>
              </a:ext>
            </a:extLst>
          </p:cNvPr>
          <p:cNvSpPr>
            <a:spLocks noGrp="1"/>
          </p:cNvSpPr>
          <p:nvPr>
            <p:ph type="title"/>
          </p:nvPr>
        </p:nvSpPr>
        <p:spPr>
          <a:xfrm>
            <a:off x="838200" y="1124158"/>
            <a:ext cx="10515600" cy="441521"/>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CECF898F-BC21-48E7-9118-2460F824AA2F}"/>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sp>
        <p:nvSpPr>
          <p:cNvPr id="9" name="Content Placeholder 3">
            <a:extLst>
              <a:ext uri="{FF2B5EF4-FFF2-40B4-BE49-F238E27FC236}">
                <a16:creationId xmlns:a16="http://schemas.microsoft.com/office/drawing/2014/main" id="{6DAF6916-2A2A-42DD-A0D7-D9CFCF5EF06D}"/>
              </a:ext>
            </a:extLst>
          </p:cNvPr>
          <p:cNvSpPr>
            <a:spLocks noGrp="1"/>
          </p:cNvSpPr>
          <p:nvPr>
            <p:ph sz="half" idx="13"/>
          </p:nvPr>
        </p:nvSpPr>
        <p:spPr>
          <a:xfrm>
            <a:off x="838200" y="1565686"/>
            <a:ext cx="10465904" cy="4353104"/>
          </a:xfrm>
        </p:spPr>
        <p:txBody>
          <a:bodyPr lIns="0" tIns="0" rIns="0" bIns="0"/>
          <a:lstStyle>
            <a:lvl1pPr>
              <a:lnSpc>
                <a:spcPct val="100000"/>
              </a:lnSpc>
              <a:buClr>
                <a:schemeClr val="accent1"/>
              </a:buClr>
              <a:defRPr sz="1800"/>
            </a:lvl1pPr>
            <a:lvl2pPr>
              <a:lnSpc>
                <a:spcPct val="100000"/>
              </a:lnSpc>
              <a:buClr>
                <a:schemeClr val="accent1"/>
              </a:buClr>
              <a:defRPr sz="1600"/>
            </a:lvl2pPr>
            <a:lvl3pPr>
              <a:lnSpc>
                <a:spcPct val="100000"/>
              </a:lnSpc>
              <a:buClr>
                <a:schemeClr val="accent1"/>
              </a:buClr>
              <a:defRPr sz="1600"/>
            </a:lvl3pPr>
            <a:lvl4pPr>
              <a:lnSpc>
                <a:spcPct val="100000"/>
              </a:lnSpc>
              <a:buClr>
                <a:schemeClr val="accent1"/>
              </a:buClr>
              <a:defRPr sz="1600"/>
            </a:lvl4pPr>
            <a:lvl5pPr>
              <a:lnSpc>
                <a:spcPct val="100000"/>
              </a:lnSpc>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pic>
        <p:nvPicPr>
          <p:cNvPr id="10" name="Picture 9">
            <a:extLst>
              <a:ext uri="{FF2B5EF4-FFF2-40B4-BE49-F238E27FC236}">
                <a16:creationId xmlns:a16="http://schemas.microsoft.com/office/drawing/2014/main" id="{5711B91E-F0A9-461D-AFE5-5BE1375EC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1" name="Straight Connector 10">
            <a:extLst>
              <a:ext uri="{FF2B5EF4-FFF2-40B4-BE49-F238E27FC236}">
                <a16:creationId xmlns:a16="http://schemas.microsoft.com/office/drawing/2014/main" id="{AD0A4F30-337A-4218-A77D-16A141C8264C}"/>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Date Placeholder 3">
            <a:extLst>
              <a:ext uri="{FF2B5EF4-FFF2-40B4-BE49-F238E27FC236}">
                <a16:creationId xmlns:a16="http://schemas.microsoft.com/office/drawing/2014/main" id="{B3AAC9D1-C2F7-4D93-B19F-A58D42EA804C}"/>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8" name="Footer Placeholder 4">
            <a:extLst>
              <a:ext uri="{FF2B5EF4-FFF2-40B4-BE49-F238E27FC236}">
                <a16:creationId xmlns:a16="http://schemas.microsoft.com/office/drawing/2014/main" id="{943049B5-9D2F-4AA6-92B2-9E3C8F40BA72}"/>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9" name="Slide Number Placeholder 5">
            <a:extLst>
              <a:ext uri="{FF2B5EF4-FFF2-40B4-BE49-F238E27FC236}">
                <a16:creationId xmlns:a16="http://schemas.microsoft.com/office/drawing/2014/main" id="{5CED08BA-D71B-4850-A543-937612DF6055}"/>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pic>
        <p:nvPicPr>
          <p:cNvPr id="12" name="Picture 11">
            <a:extLst>
              <a:ext uri="{FF2B5EF4-FFF2-40B4-BE49-F238E27FC236}">
                <a16:creationId xmlns:a16="http://schemas.microsoft.com/office/drawing/2014/main" id="{50CE3075-939F-446A-9BE0-98816FF62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603" y="4430166"/>
            <a:ext cx="4871274" cy="1633744"/>
          </a:xfrm>
          <a:prstGeom prst="rect">
            <a:avLst/>
          </a:prstGeom>
        </p:spPr>
      </p:pic>
    </p:spTree>
    <p:extLst>
      <p:ext uri="{BB962C8B-B14F-4D97-AF65-F5344CB8AC3E}">
        <p14:creationId xmlns:p14="http://schemas.microsoft.com/office/powerpoint/2010/main" val="2698968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FFB001-228F-B955-AC8F-D515260EAC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32240" y="1360641"/>
            <a:ext cx="4735023" cy="4108904"/>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16" name="Graphic 15">
            <a:extLst>
              <a:ext uri="{FF2B5EF4-FFF2-40B4-BE49-F238E27FC236}">
                <a16:creationId xmlns:a16="http://schemas.microsoft.com/office/drawing/2014/main" id="{B482AC54-F6EA-46A9-BC90-C98BEE2E49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32240" y="1360641"/>
            <a:ext cx="4735023" cy="4108904"/>
          </a:xfrm>
          <a:prstGeom prst="rect">
            <a:avLst/>
          </a:prstGeom>
        </p:spPr>
      </p:pic>
      <p:cxnSp>
        <p:nvCxnSpPr>
          <p:cNvPr id="17" name="Straight Connector 16">
            <a:extLst>
              <a:ext uri="{FF2B5EF4-FFF2-40B4-BE49-F238E27FC236}">
                <a16:creationId xmlns:a16="http://schemas.microsoft.com/office/drawing/2014/main" id="{CF6A2CFA-7EDA-46C1-904C-D6E60996EB83}"/>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A6BCD8EF-BD0D-4706-8791-AE7B731AB67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0DE45D23-42B3-4A5B-9B1B-916B7E343279}"/>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416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D85D2A1-0FC4-5F88-8EF2-969B5E9CE4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7219" y="3378394"/>
            <a:ext cx="1826581" cy="2631106"/>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16" name="Graphic 15">
            <a:extLst>
              <a:ext uri="{FF2B5EF4-FFF2-40B4-BE49-F238E27FC236}">
                <a16:creationId xmlns:a16="http://schemas.microsoft.com/office/drawing/2014/main" id="{D30E5285-64A8-48E1-9F25-84A57681D9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7219" y="3378394"/>
            <a:ext cx="1826581" cy="2631106"/>
          </a:xfrm>
          <a:prstGeom prst="rect">
            <a:avLst/>
          </a:prstGeom>
        </p:spPr>
      </p:pic>
      <p:cxnSp>
        <p:nvCxnSpPr>
          <p:cNvPr id="17" name="Straight Connector 16">
            <a:extLst>
              <a:ext uri="{FF2B5EF4-FFF2-40B4-BE49-F238E27FC236}">
                <a16:creationId xmlns:a16="http://schemas.microsoft.com/office/drawing/2014/main" id="{6F49017B-2F61-4C22-AF15-3FCC2C4CA4F8}"/>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BA08F22C-1407-44CC-A661-91704E487E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985011E2-D6B3-4C8C-A917-76CD7ECD08BF}"/>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825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999DF7F-7099-B8FC-78EF-17B43D5471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60672" y="1132025"/>
            <a:ext cx="8521569" cy="5542280"/>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16" name="Graphic 15">
            <a:extLst>
              <a:ext uri="{FF2B5EF4-FFF2-40B4-BE49-F238E27FC236}">
                <a16:creationId xmlns:a16="http://schemas.microsoft.com/office/drawing/2014/main" id="{A2F86928-38D4-4C64-9909-0B3E89B337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0672" y="1132025"/>
            <a:ext cx="8521569" cy="5542280"/>
          </a:xfrm>
          <a:prstGeom prst="rect">
            <a:avLst/>
          </a:prstGeom>
        </p:spPr>
      </p:pic>
      <p:cxnSp>
        <p:nvCxnSpPr>
          <p:cNvPr id="17" name="Straight Connector 16">
            <a:extLst>
              <a:ext uri="{FF2B5EF4-FFF2-40B4-BE49-F238E27FC236}">
                <a16:creationId xmlns:a16="http://schemas.microsoft.com/office/drawing/2014/main" id="{62CEAC11-65A4-41D7-B8A2-6A689F7882C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E6C0D047-98E4-49C4-9F3A-3AA2BD0486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11BF3453-C3CC-4CA1-9EC1-65161EFDE00B}"/>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033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3314A3-C108-4CBA-9FFA-47BB28F54B72}"/>
              </a:ext>
            </a:extLst>
          </p:cNvPr>
          <p:cNvSpPr/>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2767A7-2E31-46B1-A2FB-2D4C115711B9}"/>
              </a:ext>
            </a:extLst>
          </p:cNvPr>
          <p:cNvSpPr/>
          <p:nvPr/>
        </p:nvSpPr>
        <p:spPr>
          <a:xfrm>
            <a:off x="0" y="0"/>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B07C390-A51C-4CA9-8E85-ACB128421958}"/>
              </a:ext>
            </a:extLst>
          </p:cNvPr>
          <p:cNvPicPr>
            <a:picLocks noChangeAspect="1"/>
          </p:cNvPicPr>
          <p:nvPr/>
        </p:nvPicPr>
        <p:blipFill rotWithShape="1">
          <a:blip r:embed="rId3">
            <a:alphaModFix amt="54000"/>
            <a:extLst>
              <a:ext uri="{28A0092B-C50C-407E-A947-70E740481C1C}">
                <a14:useLocalDpi xmlns:a14="http://schemas.microsoft.com/office/drawing/2010/main" val="0"/>
              </a:ext>
            </a:extLst>
          </a:blip>
          <a:srcRect r="60847"/>
          <a:stretch/>
        </p:blipFill>
        <p:spPr>
          <a:xfrm>
            <a:off x="10720315" y="558982"/>
            <a:ext cx="862861" cy="1050326"/>
          </a:xfrm>
          <a:prstGeom prst="rect">
            <a:avLst/>
          </a:prstGeom>
        </p:spPr>
      </p:pic>
      <p:sp>
        <p:nvSpPr>
          <p:cNvPr id="6" name="Title 1">
            <a:extLst>
              <a:ext uri="{FF2B5EF4-FFF2-40B4-BE49-F238E27FC236}">
                <a16:creationId xmlns:a16="http://schemas.microsoft.com/office/drawing/2014/main" id="{352D7B2E-9E34-4543-8CFD-B05F6447CB21}"/>
              </a:ext>
            </a:extLst>
          </p:cNvPr>
          <p:cNvSpPr>
            <a:spLocks noGrp="1"/>
          </p:cNvSpPr>
          <p:nvPr>
            <p:ph type="title"/>
          </p:nvPr>
        </p:nvSpPr>
        <p:spPr>
          <a:xfrm>
            <a:off x="831849" y="2918590"/>
            <a:ext cx="10515600" cy="2852737"/>
          </a:xfrm>
        </p:spPr>
        <p:txBody>
          <a:bodyPr lIns="0" tIns="0" rIns="0" bIns="0" anchor="b">
            <a:normAutofit/>
          </a:bodyPr>
          <a:lstStyle>
            <a:lvl1pPr algn="r">
              <a:lnSpc>
                <a:spcPct val="100000"/>
              </a:lnSpc>
              <a:defRPr sz="3600" b="0">
                <a:solidFill>
                  <a:schemeClr val="bg1"/>
                </a:solidFill>
                <a:latin typeface="+mn-lt"/>
              </a:defRPr>
            </a:lvl1pPr>
          </a:lstStyle>
          <a:p>
            <a:r>
              <a:rPr lang="en-US"/>
              <a:t>Click to edit Master title style</a:t>
            </a:r>
            <a:endParaRPr lang="sl-SI" dirty="0"/>
          </a:p>
        </p:txBody>
      </p:sp>
    </p:spTree>
    <p:extLst>
      <p:ext uri="{BB962C8B-B14F-4D97-AF65-F5344CB8AC3E}">
        <p14:creationId xmlns:p14="http://schemas.microsoft.com/office/powerpoint/2010/main" val="277302862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38C480B-FE38-8252-AFA9-ED113B98D34C}"/>
              </a:ext>
            </a:extLst>
          </p:cNvPr>
          <p:cNvPicPr>
            <a:picLocks noChangeAspect="1"/>
          </p:cNvPicPr>
          <p:nvPr/>
        </p:nvPicPr>
        <p:blipFill>
          <a:blip r:embed="rId2">
            <a:extLst>
              <a:ext uri="{96DAC541-7B7A-43D3-8B79-37D633B846F1}">
                <asvg:svgBlip xmlns:asvg="http://schemas.microsoft.com/office/drawing/2016/SVG/main" r:embed="rId3"/>
              </a:ext>
            </a:extLst>
          </a:blip>
          <a:srcRect r="17288"/>
          <a:stretch/>
        </p:blipFill>
        <p:spPr>
          <a:xfrm>
            <a:off x="7619423" y="2124662"/>
            <a:ext cx="4572000" cy="3041697"/>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16" name="Graphic 15">
            <a:extLst>
              <a:ext uri="{FF2B5EF4-FFF2-40B4-BE49-F238E27FC236}">
                <a16:creationId xmlns:a16="http://schemas.microsoft.com/office/drawing/2014/main" id="{51FC81A2-BAC7-46DF-B93A-2E203D793454}"/>
              </a:ext>
            </a:extLst>
          </p:cNvPr>
          <p:cNvPicPr>
            <a:picLocks noChangeAspect="1"/>
          </p:cNvPicPr>
          <p:nvPr userDrawn="1"/>
        </p:nvPicPr>
        <p:blipFill>
          <a:blip r:embed="rId2">
            <a:extLst>
              <a:ext uri="{96DAC541-7B7A-43D3-8B79-37D633B846F1}">
                <asvg:svgBlip xmlns:asvg="http://schemas.microsoft.com/office/drawing/2016/SVG/main" r:embed="rId3"/>
              </a:ext>
            </a:extLst>
          </a:blip>
          <a:srcRect r="17288"/>
          <a:stretch/>
        </p:blipFill>
        <p:spPr>
          <a:xfrm>
            <a:off x="7619423" y="2124662"/>
            <a:ext cx="4572000" cy="3041697"/>
          </a:xfrm>
          <a:prstGeom prst="rect">
            <a:avLst/>
          </a:prstGeom>
        </p:spPr>
      </p:pic>
      <p:cxnSp>
        <p:nvCxnSpPr>
          <p:cNvPr id="17" name="Straight Connector 16">
            <a:extLst>
              <a:ext uri="{FF2B5EF4-FFF2-40B4-BE49-F238E27FC236}">
                <a16:creationId xmlns:a16="http://schemas.microsoft.com/office/drawing/2014/main" id="{5DC87F2A-D2D2-4F78-ADE9-7B61678CF48E}"/>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DCCF2566-AFA9-4050-A3C2-C0881581FF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477E6364-AC67-499C-8EF2-ECF2F993DEE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980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A57DD30-400F-3851-11C9-15776B2DA4B6}"/>
              </a:ext>
            </a:extLst>
          </p:cNvPr>
          <p:cNvPicPr>
            <a:picLocks noChangeAspect="1"/>
          </p:cNvPicPr>
          <p:nvPr/>
        </p:nvPicPr>
        <p:blipFill>
          <a:blip r:embed="rId2">
            <a:extLst>
              <a:ext uri="{96DAC541-7B7A-43D3-8B79-37D633B846F1}">
                <asvg:svgBlip xmlns:asvg="http://schemas.microsoft.com/office/drawing/2016/SVG/main" r:embed="rId3"/>
              </a:ext>
            </a:extLst>
          </a:blip>
          <a:srcRect l="-32745" r="32745" b="-754"/>
          <a:stretch/>
        </p:blipFill>
        <p:spPr>
          <a:xfrm>
            <a:off x="5227320" y="1834773"/>
            <a:ext cx="6964680" cy="3825090"/>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16" name="Graphic 15">
            <a:extLst>
              <a:ext uri="{FF2B5EF4-FFF2-40B4-BE49-F238E27FC236}">
                <a16:creationId xmlns:a16="http://schemas.microsoft.com/office/drawing/2014/main" id="{02EF8BE6-127D-4C7D-A5F5-9A3FC04560F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2745" r="32745" b="-754"/>
          <a:stretch/>
        </p:blipFill>
        <p:spPr>
          <a:xfrm>
            <a:off x="5227320" y="1834773"/>
            <a:ext cx="6964680" cy="3825090"/>
          </a:xfrm>
          <a:prstGeom prst="rect">
            <a:avLst/>
          </a:prstGeom>
        </p:spPr>
      </p:pic>
      <p:cxnSp>
        <p:nvCxnSpPr>
          <p:cNvPr id="17" name="Straight Connector 16">
            <a:extLst>
              <a:ext uri="{FF2B5EF4-FFF2-40B4-BE49-F238E27FC236}">
                <a16:creationId xmlns:a16="http://schemas.microsoft.com/office/drawing/2014/main" id="{7195EC73-BE65-4D15-A48F-F7691D0A53AF}"/>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0336B805-9B2A-4277-A540-8F1C1AD468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1F997228-431B-41E4-8766-97740D4F44AB}"/>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930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1E67E59-48A5-169D-34C1-D454B5FD21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9921" y="-50087"/>
            <a:ext cx="5146040" cy="3469025"/>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16" name="Graphic 15">
            <a:extLst>
              <a:ext uri="{FF2B5EF4-FFF2-40B4-BE49-F238E27FC236}">
                <a16:creationId xmlns:a16="http://schemas.microsoft.com/office/drawing/2014/main" id="{9C996A37-FD28-4F60-83D7-B3B8F5B76B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9921" y="-50087"/>
            <a:ext cx="5146040" cy="3469025"/>
          </a:xfrm>
          <a:prstGeom prst="rect">
            <a:avLst/>
          </a:prstGeom>
        </p:spPr>
      </p:pic>
      <p:cxnSp>
        <p:nvCxnSpPr>
          <p:cNvPr id="17" name="Straight Connector 16">
            <a:extLst>
              <a:ext uri="{FF2B5EF4-FFF2-40B4-BE49-F238E27FC236}">
                <a16:creationId xmlns:a16="http://schemas.microsoft.com/office/drawing/2014/main" id="{6B053147-CD65-49CD-917A-9D8FEB8A048F}"/>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C0943A28-8CBB-41ED-931C-E5A184EEA0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7FF21051-E3E7-425C-AFE3-E03B41313754}"/>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558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56B77B5-3776-D4A8-6FD3-D9182C7025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0201" y="3912696"/>
            <a:ext cx="15097760" cy="2761609"/>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16" name="Graphic 15">
            <a:extLst>
              <a:ext uri="{FF2B5EF4-FFF2-40B4-BE49-F238E27FC236}">
                <a16:creationId xmlns:a16="http://schemas.microsoft.com/office/drawing/2014/main" id="{CC283DEB-FADA-409E-8EEA-9A283B05FA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0201" y="3912696"/>
            <a:ext cx="15097760" cy="2761609"/>
          </a:xfrm>
          <a:prstGeom prst="rect">
            <a:avLst/>
          </a:prstGeom>
        </p:spPr>
      </p:pic>
      <p:cxnSp>
        <p:nvCxnSpPr>
          <p:cNvPr id="17" name="Straight Connector 16">
            <a:extLst>
              <a:ext uri="{FF2B5EF4-FFF2-40B4-BE49-F238E27FC236}">
                <a16:creationId xmlns:a16="http://schemas.microsoft.com/office/drawing/2014/main" id="{FC852A03-0442-497D-ABCF-C29C1F7147CE}"/>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F5F631D2-2296-48F5-ABC9-4EAB9C1178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BE8F11E4-79A7-4EEF-837C-DE1265BA56B1}"/>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828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AB5CD86-2967-298C-5E61-397E857000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198" y="4502972"/>
            <a:ext cx="10515602" cy="1420898"/>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pic>
        <p:nvPicPr>
          <p:cNvPr id="16" name="Graphic 15">
            <a:extLst>
              <a:ext uri="{FF2B5EF4-FFF2-40B4-BE49-F238E27FC236}">
                <a16:creationId xmlns:a16="http://schemas.microsoft.com/office/drawing/2014/main" id="{65EDD9B9-4C53-4807-8E48-0A522784C3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198" y="4502972"/>
            <a:ext cx="10515602" cy="1420898"/>
          </a:xfrm>
          <a:prstGeom prst="rect">
            <a:avLst/>
          </a:prstGeom>
        </p:spPr>
      </p:pic>
      <p:cxnSp>
        <p:nvCxnSpPr>
          <p:cNvPr id="17" name="Straight Connector 16">
            <a:extLst>
              <a:ext uri="{FF2B5EF4-FFF2-40B4-BE49-F238E27FC236}">
                <a16:creationId xmlns:a16="http://schemas.microsoft.com/office/drawing/2014/main" id="{7F57A803-7197-48C1-A822-A2213A21D162}"/>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4A5D02F8-0FAB-407F-A2AE-42B6AF4652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57ACE177-4875-4ED6-AE81-4D3F9FDBFAF4}"/>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605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4" name="Graphic 3">
            <a:extLst>
              <a:ext uri="{FF2B5EF4-FFF2-40B4-BE49-F238E27FC236}">
                <a16:creationId xmlns:a16="http://schemas.microsoft.com/office/drawing/2014/main" id="{A2DEDAA4-F29D-E25D-77BE-8A9CEC8199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1178" y="2414557"/>
            <a:ext cx="4062622" cy="2665521"/>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6" name="Straight Connector 15">
            <a:extLst>
              <a:ext uri="{FF2B5EF4-FFF2-40B4-BE49-F238E27FC236}">
                <a16:creationId xmlns:a16="http://schemas.microsoft.com/office/drawing/2014/main" id="{47FD83E7-B931-46F7-B663-566BA260B6D2}"/>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7" name="Picture 16">
            <a:extLst>
              <a:ext uri="{FF2B5EF4-FFF2-40B4-BE49-F238E27FC236}">
                <a16:creationId xmlns:a16="http://schemas.microsoft.com/office/drawing/2014/main" id="{2E014DEE-8DBF-45B9-9251-E71AA1A1A1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8" name="Straight Connector 17">
            <a:extLst>
              <a:ext uri="{FF2B5EF4-FFF2-40B4-BE49-F238E27FC236}">
                <a16:creationId xmlns:a16="http://schemas.microsoft.com/office/drawing/2014/main" id="{BDE4E485-26EA-419B-B117-8FB4828532B7}"/>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A3F145E8-C312-43F7-8489-1D12F23A3A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91178" y="2414557"/>
            <a:ext cx="4062622" cy="2665521"/>
          </a:xfrm>
          <a:prstGeom prst="rect">
            <a:avLst/>
          </a:prstGeom>
        </p:spPr>
      </p:pic>
    </p:spTree>
    <p:extLst>
      <p:ext uri="{BB962C8B-B14F-4D97-AF65-F5344CB8AC3E}">
        <p14:creationId xmlns:p14="http://schemas.microsoft.com/office/powerpoint/2010/main" val="4271006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ayout for data">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0A9F567-E7F1-4869-B9EE-392180068146}"/>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sp>
        <p:nvSpPr>
          <p:cNvPr id="9" name="Rectangle 8">
            <a:extLst>
              <a:ext uri="{FF2B5EF4-FFF2-40B4-BE49-F238E27FC236}">
                <a16:creationId xmlns:a16="http://schemas.microsoft.com/office/drawing/2014/main" id="{9AD897AA-755A-4CB9-AE0B-0D9E5C19843F}"/>
              </a:ext>
            </a:extLst>
          </p:cNvPr>
          <p:cNvSpPr/>
          <p:nvPr/>
        </p:nvSpPr>
        <p:spPr>
          <a:xfrm>
            <a:off x="8926317" y="1261628"/>
            <a:ext cx="3265683" cy="155149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0" name="Picture 9">
            <a:extLst>
              <a:ext uri="{FF2B5EF4-FFF2-40B4-BE49-F238E27FC236}">
                <a16:creationId xmlns:a16="http://schemas.microsoft.com/office/drawing/2014/main" id="{2AF9AB79-5216-4A2C-8D86-898B22638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Title 1">
            <a:extLst>
              <a:ext uri="{FF2B5EF4-FFF2-40B4-BE49-F238E27FC236}">
                <a16:creationId xmlns:a16="http://schemas.microsoft.com/office/drawing/2014/main" id="{D262F920-70EF-4CB8-AC91-32EC90AFCF58}"/>
              </a:ext>
            </a:extLst>
          </p:cNvPr>
          <p:cNvSpPr>
            <a:spLocks noGrp="1"/>
          </p:cNvSpPr>
          <p:nvPr>
            <p:ph type="title"/>
          </p:nvPr>
        </p:nvSpPr>
        <p:spPr>
          <a:xfrm>
            <a:off x="838200" y="1124158"/>
            <a:ext cx="10515600" cy="441519"/>
          </a:xfrm>
        </p:spPr>
        <p:txBody>
          <a:bodyPr lIns="0" tIns="0" rIns="0" bIns="0" anchor="t">
            <a:noAutofit/>
          </a:bodyPr>
          <a:lstStyle>
            <a:lvl1pPr>
              <a:lnSpc>
                <a:spcPct val="100000"/>
              </a:lnSpc>
              <a:defRPr sz="2800"/>
            </a:lvl1pPr>
          </a:lstStyle>
          <a:p>
            <a:r>
              <a:rPr lang="en-US"/>
              <a:t>Click to edit Master title style</a:t>
            </a:r>
            <a:endParaRPr lang="sl-SI" dirty="0"/>
          </a:p>
        </p:txBody>
      </p:sp>
      <p:sp>
        <p:nvSpPr>
          <p:cNvPr id="12" name="Content Placeholder 3">
            <a:extLst>
              <a:ext uri="{FF2B5EF4-FFF2-40B4-BE49-F238E27FC236}">
                <a16:creationId xmlns:a16="http://schemas.microsoft.com/office/drawing/2014/main" id="{E06B0190-A95D-43C8-9871-F37913A8F728}"/>
              </a:ext>
            </a:extLst>
          </p:cNvPr>
          <p:cNvSpPr>
            <a:spLocks noGrp="1"/>
          </p:cNvSpPr>
          <p:nvPr>
            <p:ph sz="half" idx="13"/>
          </p:nvPr>
        </p:nvSpPr>
        <p:spPr>
          <a:xfrm>
            <a:off x="838200" y="1565686"/>
            <a:ext cx="10515600" cy="4353104"/>
          </a:xfrm>
        </p:spPr>
        <p:txBody>
          <a:bodyPr lIns="0" tIns="0" rIns="0" bIns="0"/>
          <a:lstStyle>
            <a:lvl1pPr marL="0" indent="0">
              <a:lnSpc>
                <a:spcPct val="100000"/>
              </a:lnSpc>
              <a:spcBef>
                <a:spcPts val="0"/>
              </a:spcBef>
              <a:buClr>
                <a:schemeClr val="accent1"/>
              </a:buClr>
              <a:buNone/>
              <a:defRPr sz="18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a:t>Click to edit Master text styles</a:t>
            </a:r>
          </a:p>
        </p:txBody>
      </p:sp>
      <p:cxnSp>
        <p:nvCxnSpPr>
          <p:cNvPr id="13" name="Straight Connector 12">
            <a:extLst>
              <a:ext uri="{FF2B5EF4-FFF2-40B4-BE49-F238E27FC236}">
                <a16:creationId xmlns:a16="http://schemas.microsoft.com/office/drawing/2014/main" id="{91EB54AB-AD57-41AA-805E-AB92C905A457}"/>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Date Placeholder 3">
            <a:extLst>
              <a:ext uri="{FF2B5EF4-FFF2-40B4-BE49-F238E27FC236}">
                <a16:creationId xmlns:a16="http://schemas.microsoft.com/office/drawing/2014/main" id="{65C41B42-E3C2-4481-8C52-9B21D88FF6EF}"/>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8" name="Footer Placeholder 4">
            <a:extLst>
              <a:ext uri="{FF2B5EF4-FFF2-40B4-BE49-F238E27FC236}">
                <a16:creationId xmlns:a16="http://schemas.microsoft.com/office/drawing/2014/main" id="{5E79A0D1-9EA3-4390-913B-D2BE8B170326}"/>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9" name="Slide Number Placeholder 5">
            <a:extLst>
              <a:ext uri="{FF2B5EF4-FFF2-40B4-BE49-F238E27FC236}">
                <a16:creationId xmlns:a16="http://schemas.microsoft.com/office/drawing/2014/main" id="{63E33C3A-BD06-43FF-BC65-083EDB60F2E2}"/>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3052160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_bulets_abstract points">
    <p:bg>
      <p:bgPr>
        <a:solidFill>
          <a:srgbClr val="273F56"/>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9CACB1-19AE-406B-8539-380AA0C69BF7}"/>
              </a:ext>
            </a:extLst>
          </p:cNvPr>
          <p:cNvSpPr>
            <a:spLocks noGrp="1"/>
          </p:cNvSpPr>
          <p:nvPr>
            <p:ph type="title"/>
          </p:nvPr>
        </p:nvSpPr>
        <p:spPr>
          <a:xfrm>
            <a:off x="838200" y="1124159"/>
            <a:ext cx="10515600" cy="441525"/>
          </a:xfrm>
        </p:spPr>
        <p:txBody>
          <a:bodyPr lIns="0" tIns="0" rIns="0" bIns="0" anchor="t">
            <a:noAutofit/>
          </a:bodyPr>
          <a:lstStyle>
            <a:lvl1pPr>
              <a:lnSpc>
                <a:spcPct val="100000"/>
              </a:lnSpc>
              <a:defRPr sz="2800">
                <a:solidFill>
                  <a:schemeClr val="bg1"/>
                </a:solidFill>
              </a:defRPr>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CECF898F-BC21-48E7-9118-2460F824AA2F}"/>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sp>
        <p:nvSpPr>
          <p:cNvPr id="11" name="Content Placeholder 3">
            <a:extLst>
              <a:ext uri="{FF2B5EF4-FFF2-40B4-BE49-F238E27FC236}">
                <a16:creationId xmlns:a16="http://schemas.microsoft.com/office/drawing/2014/main" id="{B67B6A4F-DDB4-43C8-AE1F-C36629C2C0E0}"/>
              </a:ext>
            </a:extLst>
          </p:cNvPr>
          <p:cNvSpPr>
            <a:spLocks noGrp="1"/>
          </p:cNvSpPr>
          <p:nvPr>
            <p:ph sz="half" idx="14"/>
          </p:nvPr>
        </p:nvSpPr>
        <p:spPr>
          <a:xfrm>
            <a:off x="838200" y="1565686"/>
            <a:ext cx="10515600" cy="4343591"/>
          </a:xfrm>
        </p:spPr>
        <p:txBody>
          <a:bodyPr lIns="0" tIns="0" rIns="0" bIns="0"/>
          <a:lstStyle>
            <a:lvl1pPr>
              <a:lnSpc>
                <a:spcPct val="100000"/>
              </a:lnSpc>
              <a:spcBef>
                <a:spcPts val="0"/>
              </a:spcBef>
              <a:buClr>
                <a:schemeClr val="accent1"/>
              </a:buClr>
              <a:defRPr sz="1800">
                <a:solidFill>
                  <a:schemeClr val="bg1"/>
                </a:solidFill>
              </a:defRPr>
            </a:lvl1pPr>
            <a:lvl2pPr>
              <a:buClr>
                <a:schemeClr val="accent1"/>
              </a:buClr>
              <a:defRPr sz="1600">
                <a:solidFill>
                  <a:schemeClr val="bg1"/>
                </a:solidFill>
              </a:defRPr>
            </a:lvl2pPr>
            <a:lvl3pPr>
              <a:buClr>
                <a:schemeClr val="accent1"/>
              </a:buClr>
              <a:defRPr sz="1600">
                <a:solidFill>
                  <a:schemeClr val="bg1"/>
                </a:solidFill>
              </a:defRPr>
            </a:lvl3pPr>
            <a:lvl4pPr>
              <a:buClr>
                <a:schemeClr val="accent1"/>
              </a:buClr>
              <a:defRPr sz="1600">
                <a:solidFill>
                  <a:schemeClr val="bg1"/>
                </a:solidFill>
              </a:defRPr>
            </a:lvl4pPr>
            <a:lvl5pPr>
              <a:buClr>
                <a:schemeClr val="accent1"/>
              </a:buClr>
              <a:defRPr sz="1600">
                <a:solidFill>
                  <a:schemeClr val="bg1"/>
                </a:solidFill>
              </a:defRPr>
            </a:lvl5pPr>
          </a:lstStyle>
          <a:p>
            <a:pPr lvl="0"/>
            <a:r>
              <a:rPr lang="en-US"/>
              <a:t>Click to edit Master text styles</a:t>
            </a:r>
          </a:p>
        </p:txBody>
      </p:sp>
      <p:pic>
        <p:nvPicPr>
          <p:cNvPr id="12" name="Picture 11">
            <a:extLst>
              <a:ext uri="{FF2B5EF4-FFF2-40B4-BE49-F238E27FC236}">
                <a16:creationId xmlns:a16="http://schemas.microsoft.com/office/drawing/2014/main" id="{589909EA-6E0B-46C0-94BE-731BB50D8360}"/>
              </a:ext>
            </a:extLst>
          </p:cNvPr>
          <p:cNvPicPr>
            <a:picLocks noChangeAspect="1"/>
          </p:cNvPicPr>
          <p:nvPr/>
        </p:nvPicPr>
        <p:blipFill rotWithShape="1">
          <a:blip r:embed="rId2">
            <a:lum bright="70000" contrast="-70000"/>
            <a:alphaModFix amt="7000"/>
          </a:blip>
          <a:srcRect l="-2888" t="42529" r="36024" b="-5653"/>
          <a:stretch/>
        </p:blipFill>
        <p:spPr>
          <a:xfrm>
            <a:off x="8697729" y="5043"/>
            <a:ext cx="3494271" cy="3248165"/>
          </a:xfrm>
          <a:prstGeom prst="rect">
            <a:avLst/>
          </a:prstGeom>
        </p:spPr>
      </p:pic>
      <p:cxnSp>
        <p:nvCxnSpPr>
          <p:cNvPr id="10" name="Straight Connector 9">
            <a:extLst>
              <a:ext uri="{FF2B5EF4-FFF2-40B4-BE49-F238E27FC236}">
                <a16:creationId xmlns:a16="http://schemas.microsoft.com/office/drawing/2014/main" id="{1A82FB77-7A0B-4492-8CC5-CDA3511C29CE}"/>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Date Placeholder 3">
            <a:extLst>
              <a:ext uri="{FF2B5EF4-FFF2-40B4-BE49-F238E27FC236}">
                <a16:creationId xmlns:a16="http://schemas.microsoft.com/office/drawing/2014/main" id="{A91F8BB5-681F-400B-AC92-602E7CDB4E29}"/>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7" name="Footer Placeholder 4">
            <a:extLst>
              <a:ext uri="{FF2B5EF4-FFF2-40B4-BE49-F238E27FC236}">
                <a16:creationId xmlns:a16="http://schemas.microsoft.com/office/drawing/2014/main" id="{4131C8E3-D7ED-4660-AC31-A3A1A081780B}"/>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8" name="Slide Number Placeholder 5">
            <a:extLst>
              <a:ext uri="{FF2B5EF4-FFF2-40B4-BE49-F238E27FC236}">
                <a16:creationId xmlns:a16="http://schemas.microsoft.com/office/drawing/2014/main" id="{377FB45E-3E6D-424E-B1FB-5B924E5BECA3}"/>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2587771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Electronics and Information Technologies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19"/>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9" name="Straight Connector 8">
            <a:extLst>
              <a:ext uri="{FF2B5EF4-FFF2-40B4-BE49-F238E27FC236}">
                <a16:creationId xmlns:a16="http://schemas.microsoft.com/office/drawing/2014/main" id="{9836EE2B-BACF-4AB0-B5FB-CD9D7CD35F27}"/>
              </a:ext>
            </a:extLst>
          </p:cNvPr>
          <p:cNvCxnSpPr>
            <a:cxnSpLocks/>
          </p:cNvCxnSpPr>
          <p:nvPr/>
        </p:nvCxnSpPr>
        <p:spPr>
          <a:xfrm>
            <a:off x="838199" y="6009500"/>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5A9B58E-7FCD-49E4-BD85-52622CB7E26D}"/>
              </a:ext>
            </a:extLst>
          </p:cNvPr>
          <p:cNvPicPr>
            <a:picLocks noChangeAspect="1"/>
          </p:cNvPicPr>
          <p:nvPr/>
        </p:nvPicPr>
        <p:blipFill rotWithShape="1">
          <a:blip r:embed="rId3">
            <a:extLst>
              <a:ext uri="{28A0092B-C50C-407E-A947-70E740481C1C}">
                <a14:useLocalDpi xmlns:a14="http://schemas.microsoft.com/office/drawing/2010/main" val="0"/>
              </a:ext>
            </a:extLst>
          </a:blip>
          <a:srcRect l="11774" t="19496" r="11473" b="18671"/>
          <a:stretch/>
        </p:blipFill>
        <p:spPr>
          <a:xfrm>
            <a:off x="7520763" y="3055103"/>
            <a:ext cx="4161848" cy="3352786"/>
          </a:xfrm>
          <a:prstGeom prst="rect">
            <a:avLst/>
          </a:prstGeom>
        </p:spPr>
      </p:pic>
      <p:sp>
        <p:nvSpPr>
          <p:cNvPr id="16" name="Content Placeholder 3">
            <a:extLst>
              <a:ext uri="{FF2B5EF4-FFF2-40B4-BE49-F238E27FC236}">
                <a16:creationId xmlns:a16="http://schemas.microsoft.com/office/drawing/2014/main" id="{C2074B8F-63FF-4228-BF17-CA6E64703003}"/>
              </a:ext>
            </a:extLst>
          </p:cNvPr>
          <p:cNvSpPr>
            <a:spLocks noGrp="1"/>
          </p:cNvSpPr>
          <p:nvPr>
            <p:ph sz="half" idx="13"/>
          </p:nvPr>
        </p:nvSpPr>
        <p:spPr>
          <a:xfrm>
            <a:off x="838200" y="1565686"/>
            <a:ext cx="10515600" cy="4353104"/>
          </a:xfrm>
        </p:spPr>
        <p:txBody>
          <a:bodyPr lIns="0" tIns="0" rIns="0" bIns="0"/>
          <a:lstStyle>
            <a:lvl1pPr>
              <a:buClr>
                <a:schemeClr val="accent1"/>
              </a:buClr>
              <a:defRPr sz="1800"/>
            </a:lvl1pPr>
            <a:lvl2pPr>
              <a:buClr>
                <a:schemeClr val="accent1"/>
              </a:buClr>
              <a:defRPr sz="1600"/>
            </a:lvl2pPr>
            <a:lvl3pPr>
              <a:lnSpc>
                <a:spcPct val="100000"/>
              </a:lnSpc>
              <a:spcBef>
                <a:spcPts val="0"/>
              </a:spcBef>
              <a:buClr>
                <a:schemeClr val="accent1"/>
              </a:buClr>
              <a:defRPr sz="16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
        <p:nvSpPr>
          <p:cNvPr id="12" name="Date Placeholder 3">
            <a:extLst>
              <a:ext uri="{FF2B5EF4-FFF2-40B4-BE49-F238E27FC236}">
                <a16:creationId xmlns:a16="http://schemas.microsoft.com/office/drawing/2014/main" id="{F7ABC615-CE3A-4DF4-820F-558E271A68B6}"/>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0D806D1D-FD3F-4727-8D92-C3C29D7A316F}"/>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940F89F-6E1B-47B3-8F46-C806B3D64BE1}"/>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2715994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lectronics and Information Technologies_dark">
    <p:bg>
      <p:bgPr>
        <a:solidFill>
          <a:srgbClr val="273F56"/>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607587D-05D7-453E-B200-21B0C64E2322}"/>
              </a:ext>
            </a:extLst>
          </p:cNvPr>
          <p:cNvCxnSpPr>
            <a:cxnSpLocks/>
          </p:cNvCxnSpPr>
          <p:nvPr/>
        </p:nvCxnSpPr>
        <p:spPr>
          <a:xfrm>
            <a:off x="838199" y="6009500"/>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639CACB1-19AE-406B-8539-380AA0C69BF7}"/>
              </a:ext>
            </a:extLst>
          </p:cNvPr>
          <p:cNvSpPr>
            <a:spLocks noGrp="1"/>
          </p:cNvSpPr>
          <p:nvPr>
            <p:ph type="title"/>
          </p:nvPr>
        </p:nvSpPr>
        <p:spPr>
          <a:xfrm>
            <a:off x="838200" y="1124158"/>
            <a:ext cx="10515600" cy="441521"/>
          </a:xfrm>
        </p:spPr>
        <p:txBody>
          <a:bodyPr lIns="0" tIns="0" rIns="0" bIns="0" anchor="t">
            <a:noAutofit/>
          </a:bodyPr>
          <a:lstStyle>
            <a:lvl1pPr>
              <a:lnSpc>
                <a:spcPct val="100000"/>
              </a:lnSpc>
              <a:defRPr sz="2800">
                <a:solidFill>
                  <a:schemeClr val="bg1"/>
                </a:solidFill>
              </a:defRPr>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CECF898F-BC21-48E7-9118-2460F824AA2F}"/>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1" name="Picture 10">
            <a:extLst>
              <a:ext uri="{FF2B5EF4-FFF2-40B4-BE49-F238E27FC236}">
                <a16:creationId xmlns:a16="http://schemas.microsoft.com/office/drawing/2014/main" id="{7AC1CB0C-EAD3-4385-9E82-F9F68D1D4CEE}"/>
              </a:ext>
            </a:extLst>
          </p:cNvPr>
          <p:cNvPicPr>
            <a:picLocks noChangeAspect="1"/>
          </p:cNvPicPr>
          <p:nvPr/>
        </p:nvPicPr>
        <p:blipFill rotWithShape="1">
          <a:blip r:embed="rId2">
            <a:extLst>
              <a:ext uri="{28A0092B-C50C-407E-A947-70E740481C1C}">
                <a14:useLocalDpi xmlns:a14="http://schemas.microsoft.com/office/drawing/2010/main" val="0"/>
              </a:ext>
            </a:extLst>
          </a:blip>
          <a:srcRect l="11774" t="19496" r="11473" b="18671"/>
          <a:stretch/>
        </p:blipFill>
        <p:spPr>
          <a:xfrm>
            <a:off x="7520763" y="3055103"/>
            <a:ext cx="4161848" cy="3352786"/>
          </a:xfrm>
          <a:prstGeom prst="rect">
            <a:avLst/>
          </a:prstGeom>
        </p:spPr>
      </p:pic>
      <p:pic>
        <p:nvPicPr>
          <p:cNvPr id="12" name="Picture 11">
            <a:extLst>
              <a:ext uri="{FF2B5EF4-FFF2-40B4-BE49-F238E27FC236}">
                <a16:creationId xmlns:a16="http://schemas.microsoft.com/office/drawing/2014/main" id="{B8A171F1-14D7-4260-B011-26727F7C660A}"/>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7" name="Content Placeholder 3">
            <a:extLst>
              <a:ext uri="{FF2B5EF4-FFF2-40B4-BE49-F238E27FC236}">
                <a16:creationId xmlns:a16="http://schemas.microsoft.com/office/drawing/2014/main" id="{3778D36E-7028-4E53-809F-C2008084BF29}"/>
              </a:ext>
            </a:extLst>
          </p:cNvPr>
          <p:cNvSpPr>
            <a:spLocks noGrp="1"/>
          </p:cNvSpPr>
          <p:nvPr>
            <p:ph sz="half" idx="14"/>
          </p:nvPr>
        </p:nvSpPr>
        <p:spPr>
          <a:xfrm>
            <a:off x="838200" y="1565686"/>
            <a:ext cx="10515600" cy="4343591"/>
          </a:xfrm>
        </p:spPr>
        <p:txBody>
          <a:bodyPr lIns="0" tIns="0" rIns="0" bIns="0"/>
          <a:lstStyle>
            <a:lvl1pPr>
              <a:lnSpc>
                <a:spcPct val="100000"/>
              </a:lnSpc>
              <a:spcBef>
                <a:spcPts val="0"/>
              </a:spcBef>
              <a:buClr>
                <a:schemeClr val="accent1"/>
              </a:buClr>
              <a:defRPr sz="1800">
                <a:solidFill>
                  <a:schemeClr val="bg1"/>
                </a:solidFill>
              </a:defRPr>
            </a:lvl1pPr>
            <a:lvl2pPr>
              <a:buClr>
                <a:schemeClr val="accent1"/>
              </a:buClr>
              <a:defRPr sz="1600">
                <a:solidFill>
                  <a:schemeClr val="bg1"/>
                </a:solidFill>
              </a:defRPr>
            </a:lvl2pPr>
            <a:lvl3pPr>
              <a:buClr>
                <a:schemeClr val="accent1"/>
              </a:buClr>
              <a:defRPr sz="1600">
                <a:solidFill>
                  <a:schemeClr val="bg1"/>
                </a:solidFill>
              </a:defRPr>
            </a:lvl3pPr>
            <a:lvl4pPr>
              <a:buClr>
                <a:schemeClr val="accent1"/>
              </a:buClr>
              <a:defRPr sz="1600">
                <a:solidFill>
                  <a:schemeClr val="bg1"/>
                </a:solidFill>
              </a:defRPr>
            </a:lvl4pPr>
            <a:lvl5pPr>
              <a:buClr>
                <a:schemeClr val="accent1"/>
              </a:buClr>
              <a:defRPr sz="1600">
                <a:solidFill>
                  <a:schemeClr val="bg1"/>
                </a:solidFill>
              </a:defRPr>
            </a:lvl5pPr>
          </a:lstStyle>
          <a:p>
            <a:pPr lvl="0"/>
            <a:r>
              <a:rPr lang="en-US"/>
              <a:t>Click to edit Master text styles</a:t>
            </a:r>
          </a:p>
        </p:txBody>
      </p:sp>
      <p:sp>
        <p:nvSpPr>
          <p:cNvPr id="16" name="Date Placeholder 3">
            <a:extLst>
              <a:ext uri="{FF2B5EF4-FFF2-40B4-BE49-F238E27FC236}">
                <a16:creationId xmlns:a16="http://schemas.microsoft.com/office/drawing/2014/main" id="{FC72BB61-7EA0-4928-AF4C-7AABCFACBFE4}"/>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8" name="Footer Placeholder 4">
            <a:extLst>
              <a:ext uri="{FF2B5EF4-FFF2-40B4-BE49-F238E27FC236}">
                <a16:creationId xmlns:a16="http://schemas.microsoft.com/office/drawing/2014/main" id="{5BC63A5E-7CB0-41F7-956C-C81FF012A184}"/>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9" name="Slide Number Placeholder 5">
            <a:extLst>
              <a:ext uri="{FF2B5EF4-FFF2-40B4-BE49-F238E27FC236}">
                <a16:creationId xmlns:a16="http://schemas.microsoft.com/office/drawing/2014/main" id="{27D8B9A8-0B2C-4C09-AAF2-60C9D47B372D}"/>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2857664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521199-2CC9-4872-854F-ADEF0D5F8F4B}"/>
              </a:ext>
            </a:extLst>
          </p:cNvPr>
          <p:cNvPicPr>
            <a:picLocks noChangeAspect="1"/>
          </p:cNvPicPr>
          <p:nvPr/>
        </p:nvPicPr>
        <p:blipFill rotWithShape="1">
          <a:blip r:embed="rId2">
            <a:extLst>
              <a:ext uri="{28A0092B-C50C-407E-A947-70E740481C1C}">
                <a14:useLocalDpi xmlns:a14="http://schemas.microsoft.com/office/drawing/2010/main" val="0"/>
              </a:ext>
            </a:extLst>
          </a:blip>
          <a:srcRect t="13506" b="2185"/>
          <a:stretch/>
        </p:blipFill>
        <p:spPr>
          <a:xfrm>
            <a:off x="0" y="1"/>
            <a:ext cx="12192000" cy="6858000"/>
          </a:xfrm>
          <a:prstGeom prst="rect">
            <a:avLst/>
          </a:prstGeom>
        </p:spPr>
      </p:pic>
      <p:sp>
        <p:nvSpPr>
          <p:cNvPr id="7" name="Rectangle 6">
            <a:extLst>
              <a:ext uri="{FF2B5EF4-FFF2-40B4-BE49-F238E27FC236}">
                <a16:creationId xmlns:a16="http://schemas.microsoft.com/office/drawing/2014/main" id="{651E1ACF-0345-4DD8-AFB6-85F40180DC86}"/>
              </a:ext>
            </a:extLst>
          </p:cNvPr>
          <p:cNvSpPr/>
          <p:nvPr/>
        </p:nvSpPr>
        <p:spPr>
          <a:xfrm>
            <a:off x="0" y="-1"/>
            <a:ext cx="12192000" cy="685800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5E3FFB9-8F3D-4408-B163-788C6D8D5330}"/>
              </a:ext>
            </a:extLst>
          </p:cNvPr>
          <p:cNvPicPr>
            <a:picLocks noChangeAspect="1"/>
          </p:cNvPicPr>
          <p:nvPr/>
        </p:nvPicPr>
        <p:blipFill rotWithShape="1">
          <a:blip r:embed="rId3">
            <a:alphaModFix amt="54000"/>
            <a:extLst>
              <a:ext uri="{28A0092B-C50C-407E-A947-70E740481C1C}">
                <a14:useLocalDpi xmlns:a14="http://schemas.microsoft.com/office/drawing/2010/main" val="0"/>
              </a:ext>
            </a:extLst>
          </a:blip>
          <a:srcRect r="60847"/>
          <a:stretch/>
        </p:blipFill>
        <p:spPr>
          <a:xfrm>
            <a:off x="10720315" y="558982"/>
            <a:ext cx="862861" cy="1050326"/>
          </a:xfrm>
          <a:prstGeom prst="rect">
            <a:avLst/>
          </a:prstGeom>
        </p:spPr>
      </p:pic>
      <p:sp>
        <p:nvSpPr>
          <p:cNvPr id="6" name="Title 1">
            <a:extLst>
              <a:ext uri="{FF2B5EF4-FFF2-40B4-BE49-F238E27FC236}">
                <a16:creationId xmlns:a16="http://schemas.microsoft.com/office/drawing/2014/main" id="{1B1771A8-7AE9-49CA-B857-DDC5CEF9F433}"/>
              </a:ext>
            </a:extLst>
          </p:cNvPr>
          <p:cNvSpPr>
            <a:spLocks noGrp="1"/>
          </p:cNvSpPr>
          <p:nvPr>
            <p:ph type="title"/>
          </p:nvPr>
        </p:nvSpPr>
        <p:spPr>
          <a:xfrm>
            <a:off x="831849" y="2918590"/>
            <a:ext cx="10515600" cy="2852737"/>
          </a:xfrm>
        </p:spPr>
        <p:txBody>
          <a:bodyPr lIns="0" tIns="0" rIns="0" bIns="0" anchor="b">
            <a:normAutofit/>
          </a:bodyPr>
          <a:lstStyle>
            <a:lvl1pPr algn="r">
              <a:lnSpc>
                <a:spcPct val="100000"/>
              </a:lnSpc>
              <a:defRPr sz="3600" b="0">
                <a:solidFill>
                  <a:schemeClr val="bg1"/>
                </a:solidFill>
                <a:latin typeface="+mn-lt"/>
              </a:defRPr>
            </a:lvl1pPr>
          </a:lstStyle>
          <a:p>
            <a:r>
              <a:rPr lang="en-US"/>
              <a:t>Click to edit Master title style</a:t>
            </a:r>
            <a:endParaRPr lang="sl-SI" dirty="0"/>
          </a:p>
        </p:txBody>
      </p:sp>
    </p:spTree>
    <p:extLst>
      <p:ext uri="{BB962C8B-B14F-4D97-AF65-F5344CB8AC3E}">
        <p14:creationId xmlns:p14="http://schemas.microsoft.com/office/powerpoint/2010/main" val="157283248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hysics and Reactor Engineering and Energetics_whit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DB4A32-FDEE-4730-A492-C4488B7FF8AB}"/>
              </a:ext>
            </a:extLst>
          </p:cNvPr>
          <p:cNvPicPr>
            <a:picLocks noChangeAspect="1"/>
          </p:cNvPicPr>
          <p:nvPr/>
        </p:nvPicPr>
        <p:blipFill rotWithShape="1">
          <a:blip r:embed="rId2">
            <a:extLst>
              <a:ext uri="{28A0092B-C50C-407E-A947-70E740481C1C}">
                <a14:useLocalDpi xmlns:a14="http://schemas.microsoft.com/office/drawing/2010/main" val="0"/>
              </a:ext>
            </a:extLst>
          </a:blip>
          <a:srcRect l="11184" t="22428" r="10872" b="23444"/>
          <a:stretch/>
        </p:blipFill>
        <p:spPr>
          <a:xfrm>
            <a:off x="7428613" y="3090530"/>
            <a:ext cx="4338085" cy="3012558"/>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9"/>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9" name="Straight Connector 8">
            <a:extLst>
              <a:ext uri="{FF2B5EF4-FFF2-40B4-BE49-F238E27FC236}">
                <a16:creationId xmlns:a16="http://schemas.microsoft.com/office/drawing/2014/main" id="{9836EE2B-BACF-4AB0-B5FB-CD9D7CD35F27}"/>
              </a:ext>
            </a:extLst>
          </p:cNvPr>
          <p:cNvCxnSpPr>
            <a:cxnSpLocks/>
          </p:cNvCxnSpPr>
          <p:nvPr/>
        </p:nvCxnSpPr>
        <p:spPr>
          <a:xfrm>
            <a:off x="838199" y="6009500"/>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B7B9DDFA-593A-4FD9-B1DC-9C785F727B46}"/>
              </a:ext>
            </a:extLst>
          </p:cNvPr>
          <p:cNvSpPr>
            <a:spLocks noGrp="1"/>
          </p:cNvSpPr>
          <p:nvPr>
            <p:ph sz="half" idx="13"/>
          </p:nvPr>
        </p:nvSpPr>
        <p:spPr>
          <a:xfrm>
            <a:off x="838200" y="1565686"/>
            <a:ext cx="10515600" cy="4353104"/>
          </a:xfrm>
        </p:spPr>
        <p:txBody>
          <a:bodyPr lIns="0" tIns="0" rIns="0" bIns="0"/>
          <a:lstStyle>
            <a:lvl1pPr>
              <a:lnSpc>
                <a:spcPct val="100000"/>
              </a:lnSpc>
              <a:spcBef>
                <a:spcPts val="0"/>
              </a:spcBef>
              <a:buClr>
                <a:schemeClr val="accent1"/>
              </a:buClr>
              <a:defRPr sz="18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
        <p:nvSpPr>
          <p:cNvPr id="17" name="Date Placeholder 3">
            <a:extLst>
              <a:ext uri="{FF2B5EF4-FFF2-40B4-BE49-F238E27FC236}">
                <a16:creationId xmlns:a16="http://schemas.microsoft.com/office/drawing/2014/main" id="{CFA39D0B-3383-474B-9C38-FE3356396F0C}"/>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8" name="Footer Placeholder 4">
            <a:extLst>
              <a:ext uri="{FF2B5EF4-FFF2-40B4-BE49-F238E27FC236}">
                <a16:creationId xmlns:a16="http://schemas.microsoft.com/office/drawing/2014/main" id="{AE6748F0-4458-4DC2-A24E-0C8841C37D36}"/>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9" name="Slide Number Placeholder 5">
            <a:extLst>
              <a:ext uri="{FF2B5EF4-FFF2-40B4-BE49-F238E27FC236}">
                <a16:creationId xmlns:a16="http://schemas.microsoft.com/office/drawing/2014/main" id="{8B37D3BD-5712-4594-BB84-69D29ABE0C5D}"/>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1526859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Reactor Engineering and Energetics_dark">
    <p:bg>
      <p:bgPr>
        <a:solidFill>
          <a:srgbClr val="273F56"/>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607587D-05D7-453E-B200-21B0C64E2322}"/>
              </a:ext>
            </a:extLst>
          </p:cNvPr>
          <p:cNvCxnSpPr>
            <a:cxnSpLocks/>
          </p:cNvCxnSpPr>
          <p:nvPr/>
        </p:nvCxnSpPr>
        <p:spPr>
          <a:xfrm>
            <a:off x="838199" y="6009500"/>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639CACB1-19AE-406B-8539-380AA0C69BF7}"/>
              </a:ext>
            </a:extLst>
          </p:cNvPr>
          <p:cNvSpPr>
            <a:spLocks noGrp="1"/>
          </p:cNvSpPr>
          <p:nvPr>
            <p:ph type="title"/>
          </p:nvPr>
        </p:nvSpPr>
        <p:spPr>
          <a:xfrm>
            <a:off x="838200" y="1124159"/>
            <a:ext cx="10515600" cy="441525"/>
          </a:xfrm>
        </p:spPr>
        <p:txBody>
          <a:bodyPr lIns="0" tIns="0" rIns="0" bIns="0" anchor="t">
            <a:noAutofit/>
          </a:bodyPr>
          <a:lstStyle>
            <a:lvl1pPr>
              <a:lnSpc>
                <a:spcPct val="100000"/>
              </a:lnSpc>
              <a:defRPr sz="2800">
                <a:solidFill>
                  <a:schemeClr val="bg1"/>
                </a:solidFill>
              </a:defRPr>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CECF898F-BC21-48E7-9118-2460F824AA2F}"/>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0" name="Picture 9">
            <a:extLst>
              <a:ext uri="{FF2B5EF4-FFF2-40B4-BE49-F238E27FC236}">
                <a16:creationId xmlns:a16="http://schemas.microsoft.com/office/drawing/2014/main" id="{922D59B1-62FE-4F08-ADF1-9A49D8EE8F62}"/>
              </a:ext>
            </a:extLst>
          </p:cNvPr>
          <p:cNvPicPr>
            <a:picLocks noChangeAspect="1"/>
          </p:cNvPicPr>
          <p:nvPr/>
        </p:nvPicPr>
        <p:blipFill rotWithShape="1">
          <a:blip r:embed="rId2">
            <a:extLst>
              <a:ext uri="{28A0092B-C50C-407E-A947-70E740481C1C}">
                <a14:useLocalDpi xmlns:a14="http://schemas.microsoft.com/office/drawing/2010/main" val="0"/>
              </a:ext>
            </a:extLst>
          </a:blip>
          <a:srcRect l="11184" t="22428" r="10872" b="23444"/>
          <a:stretch/>
        </p:blipFill>
        <p:spPr>
          <a:xfrm>
            <a:off x="7428613" y="3090530"/>
            <a:ext cx="4338085" cy="3012558"/>
          </a:xfrm>
          <a:prstGeom prst="rect">
            <a:avLst/>
          </a:prstGeom>
        </p:spPr>
      </p:pic>
      <p:pic>
        <p:nvPicPr>
          <p:cNvPr id="12" name="Picture 11">
            <a:extLst>
              <a:ext uri="{FF2B5EF4-FFF2-40B4-BE49-F238E27FC236}">
                <a16:creationId xmlns:a16="http://schemas.microsoft.com/office/drawing/2014/main" id="{E4CEE44C-D1C8-4837-95F6-8FD1F286A41A}"/>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3" name="Content Placeholder 3">
            <a:extLst>
              <a:ext uri="{FF2B5EF4-FFF2-40B4-BE49-F238E27FC236}">
                <a16:creationId xmlns:a16="http://schemas.microsoft.com/office/drawing/2014/main" id="{A930EBBB-6B44-4ABE-8766-C72D4B77CDB4}"/>
              </a:ext>
            </a:extLst>
          </p:cNvPr>
          <p:cNvSpPr>
            <a:spLocks noGrp="1"/>
          </p:cNvSpPr>
          <p:nvPr>
            <p:ph sz="half" idx="14"/>
          </p:nvPr>
        </p:nvSpPr>
        <p:spPr>
          <a:xfrm>
            <a:off x="838200" y="1565686"/>
            <a:ext cx="10515600" cy="4343591"/>
          </a:xfrm>
        </p:spPr>
        <p:txBody>
          <a:bodyPr lIns="0" tIns="0" rIns="0" bIns="0"/>
          <a:lstStyle>
            <a:lvl1pPr>
              <a:lnSpc>
                <a:spcPct val="100000"/>
              </a:lnSpc>
              <a:spcBef>
                <a:spcPts val="0"/>
              </a:spcBef>
              <a:buClr>
                <a:schemeClr val="accent1"/>
              </a:buClr>
              <a:defRPr sz="1800">
                <a:solidFill>
                  <a:schemeClr val="bg1"/>
                </a:solidFill>
              </a:defRPr>
            </a:lvl1pPr>
            <a:lvl2pPr>
              <a:buClr>
                <a:schemeClr val="accent1"/>
              </a:buClr>
              <a:defRPr sz="1600">
                <a:solidFill>
                  <a:schemeClr val="bg1"/>
                </a:solidFill>
              </a:defRPr>
            </a:lvl2pPr>
            <a:lvl3pPr>
              <a:buClr>
                <a:schemeClr val="accent1"/>
              </a:buClr>
              <a:defRPr sz="1600">
                <a:solidFill>
                  <a:schemeClr val="bg1"/>
                </a:solidFill>
              </a:defRPr>
            </a:lvl3pPr>
            <a:lvl4pPr>
              <a:buClr>
                <a:schemeClr val="accent1"/>
              </a:buClr>
              <a:defRPr sz="1600">
                <a:solidFill>
                  <a:schemeClr val="bg1"/>
                </a:solidFill>
              </a:defRPr>
            </a:lvl4pPr>
            <a:lvl5pPr>
              <a:buClr>
                <a:schemeClr val="accent1"/>
              </a:buClr>
              <a:defRPr sz="1600">
                <a:solidFill>
                  <a:schemeClr val="bg1"/>
                </a:solidFill>
              </a:defRPr>
            </a:lvl5pPr>
          </a:lstStyle>
          <a:p>
            <a:pPr lvl="0"/>
            <a:r>
              <a:rPr lang="en-US"/>
              <a:t>Click to edit Master text styles</a:t>
            </a:r>
          </a:p>
        </p:txBody>
      </p:sp>
      <p:sp>
        <p:nvSpPr>
          <p:cNvPr id="16" name="Date Placeholder 3">
            <a:extLst>
              <a:ext uri="{FF2B5EF4-FFF2-40B4-BE49-F238E27FC236}">
                <a16:creationId xmlns:a16="http://schemas.microsoft.com/office/drawing/2014/main" id="{20A82738-E6C4-4D89-86BC-5F5F99D697FE}"/>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7" name="Footer Placeholder 4">
            <a:extLst>
              <a:ext uri="{FF2B5EF4-FFF2-40B4-BE49-F238E27FC236}">
                <a16:creationId xmlns:a16="http://schemas.microsoft.com/office/drawing/2014/main" id="{8F415602-0E5A-4965-BE2D-D8F5A42D82A3}"/>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8" name="Slide Number Placeholder 5">
            <a:extLst>
              <a:ext uri="{FF2B5EF4-FFF2-40B4-BE49-F238E27FC236}">
                <a16:creationId xmlns:a16="http://schemas.microsoft.com/office/drawing/2014/main" id="{8ED9CEC9-1200-4C96-BA0C-91CE08450EA6}"/>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4032213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hemistry and Biochemistry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9"/>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pic>
        <p:nvPicPr>
          <p:cNvPr id="7" name="Picture 6">
            <a:extLst>
              <a:ext uri="{FF2B5EF4-FFF2-40B4-BE49-F238E27FC236}">
                <a16:creationId xmlns:a16="http://schemas.microsoft.com/office/drawing/2014/main" id="{39B5BA8F-50CB-4C24-B71A-531919542A90}"/>
              </a:ext>
            </a:extLst>
          </p:cNvPr>
          <p:cNvPicPr>
            <a:picLocks noChangeAspect="1"/>
          </p:cNvPicPr>
          <p:nvPr/>
        </p:nvPicPr>
        <p:blipFill rotWithShape="1">
          <a:blip r:embed="rId3">
            <a:extLst>
              <a:ext uri="{28A0092B-C50C-407E-A947-70E740481C1C}">
                <a14:useLocalDpi xmlns:a14="http://schemas.microsoft.com/office/drawing/2010/main" val="0"/>
              </a:ext>
            </a:extLst>
          </a:blip>
          <a:srcRect l="13917" t="18274" r="12647" b="17773"/>
          <a:stretch/>
        </p:blipFill>
        <p:spPr>
          <a:xfrm>
            <a:off x="7388352" y="2724915"/>
            <a:ext cx="4294259" cy="3739675"/>
          </a:xfrm>
          <a:prstGeom prst="rect">
            <a:avLst/>
          </a:prstGeom>
        </p:spPr>
      </p:pic>
      <p:cxnSp>
        <p:nvCxnSpPr>
          <p:cNvPr id="21" name="Straight Connector 20">
            <a:extLst>
              <a:ext uri="{FF2B5EF4-FFF2-40B4-BE49-F238E27FC236}">
                <a16:creationId xmlns:a16="http://schemas.microsoft.com/office/drawing/2014/main" id="{E5458A20-2034-4A57-B20A-6AE051379F39}"/>
              </a:ext>
            </a:extLst>
          </p:cNvPr>
          <p:cNvCxnSpPr>
            <a:cxnSpLocks/>
          </p:cNvCxnSpPr>
          <p:nvPr/>
        </p:nvCxnSpPr>
        <p:spPr>
          <a:xfrm>
            <a:off x="838199" y="6009500"/>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520BB8EC-FB56-43FC-8B13-675C04B99464}"/>
              </a:ext>
            </a:extLst>
          </p:cNvPr>
          <p:cNvSpPr>
            <a:spLocks noGrp="1"/>
          </p:cNvSpPr>
          <p:nvPr>
            <p:ph sz="half" idx="13"/>
          </p:nvPr>
        </p:nvSpPr>
        <p:spPr>
          <a:xfrm>
            <a:off x="838200" y="1565686"/>
            <a:ext cx="10515600" cy="4353104"/>
          </a:xfrm>
        </p:spPr>
        <p:txBody>
          <a:bodyPr lIns="0" tIns="0" rIns="0" bIns="0"/>
          <a:lstStyle>
            <a:lvl1pPr>
              <a:lnSpc>
                <a:spcPct val="100000"/>
              </a:lnSpc>
              <a:spcBef>
                <a:spcPts val="0"/>
              </a:spcBef>
              <a:buClr>
                <a:schemeClr val="accent1"/>
              </a:buClr>
              <a:defRPr sz="18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
        <p:nvSpPr>
          <p:cNvPr id="16" name="Date Placeholder 3">
            <a:extLst>
              <a:ext uri="{FF2B5EF4-FFF2-40B4-BE49-F238E27FC236}">
                <a16:creationId xmlns:a16="http://schemas.microsoft.com/office/drawing/2014/main" id="{FF9CA7BE-8E69-483E-96C4-4815C2500828}"/>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7" name="Footer Placeholder 4">
            <a:extLst>
              <a:ext uri="{FF2B5EF4-FFF2-40B4-BE49-F238E27FC236}">
                <a16:creationId xmlns:a16="http://schemas.microsoft.com/office/drawing/2014/main" id="{6A72211B-FA56-4025-9010-938808F7509D}"/>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8" name="Slide Number Placeholder 5">
            <a:extLst>
              <a:ext uri="{FF2B5EF4-FFF2-40B4-BE49-F238E27FC236}">
                <a16:creationId xmlns:a16="http://schemas.microsoft.com/office/drawing/2014/main" id="{465C9E8D-AB3D-46D8-84E0-1663A4AFF40D}"/>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3288054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hemistry and Biochemistry_dark">
    <p:bg>
      <p:bgPr>
        <a:solidFill>
          <a:srgbClr val="273F56"/>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607587D-05D7-453E-B200-21B0C64E2322}"/>
              </a:ext>
            </a:extLst>
          </p:cNvPr>
          <p:cNvCxnSpPr>
            <a:cxnSpLocks/>
          </p:cNvCxnSpPr>
          <p:nvPr/>
        </p:nvCxnSpPr>
        <p:spPr>
          <a:xfrm>
            <a:off x="838199" y="6009500"/>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639CACB1-19AE-406B-8539-380AA0C69BF7}"/>
              </a:ext>
            </a:extLst>
          </p:cNvPr>
          <p:cNvSpPr>
            <a:spLocks noGrp="1"/>
          </p:cNvSpPr>
          <p:nvPr>
            <p:ph type="title"/>
          </p:nvPr>
        </p:nvSpPr>
        <p:spPr>
          <a:xfrm>
            <a:off x="838200" y="1124158"/>
            <a:ext cx="10515600" cy="441527"/>
          </a:xfrm>
        </p:spPr>
        <p:txBody>
          <a:bodyPr lIns="0" tIns="0" rIns="0" bIns="0" anchor="t">
            <a:noAutofit/>
          </a:bodyPr>
          <a:lstStyle>
            <a:lvl1pPr>
              <a:lnSpc>
                <a:spcPct val="100000"/>
              </a:lnSpc>
              <a:defRPr sz="2800">
                <a:solidFill>
                  <a:schemeClr val="bg1"/>
                </a:solidFill>
              </a:defRPr>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CECF898F-BC21-48E7-9118-2460F824AA2F}"/>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1" name="Picture 10">
            <a:extLst>
              <a:ext uri="{FF2B5EF4-FFF2-40B4-BE49-F238E27FC236}">
                <a16:creationId xmlns:a16="http://schemas.microsoft.com/office/drawing/2014/main" id="{F504C8D1-4860-44AB-823E-7DC34FBAF532}"/>
              </a:ext>
            </a:extLst>
          </p:cNvPr>
          <p:cNvPicPr>
            <a:picLocks noChangeAspect="1"/>
          </p:cNvPicPr>
          <p:nvPr/>
        </p:nvPicPr>
        <p:blipFill rotWithShape="1">
          <a:blip r:embed="rId2">
            <a:extLst>
              <a:ext uri="{28A0092B-C50C-407E-A947-70E740481C1C}">
                <a14:useLocalDpi xmlns:a14="http://schemas.microsoft.com/office/drawing/2010/main" val="0"/>
              </a:ext>
            </a:extLst>
          </a:blip>
          <a:srcRect l="13917" t="18274" r="12647" b="17773"/>
          <a:stretch/>
        </p:blipFill>
        <p:spPr>
          <a:xfrm>
            <a:off x="7388352" y="2724915"/>
            <a:ext cx="4294259" cy="3739675"/>
          </a:xfrm>
          <a:prstGeom prst="rect">
            <a:avLst/>
          </a:prstGeom>
        </p:spPr>
      </p:pic>
      <p:pic>
        <p:nvPicPr>
          <p:cNvPr id="12" name="Picture 11">
            <a:extLst>
              <a:ext uri="{FF2B5EF4-FFF2-40B4-BE49-F238E27FC236}">
                <a16:creationId xmlns:a16="http://schemas.microsoft.com/office/drawing/2014/main" id="{26042FB3-DABD-41A7-8DAA-9C9535FE3D81}"/>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3" name="Content Placeholder 3">
            <a:extLst>
              <a:ext uri="{FF2B5EF4-FFF2-40B4-BE49-F238E27FC236}">
                <a16:creationId xmlns:a16="http://schemas.microsoft.com/office/drawing/2014/main" id="{81A021EE-789D-4708-8C03-AC401352418A}"/>
              </a:ext>
            </a:extLst>
          </p:cNvPr>
          <p:cNvSpPr>
            <a:spLocks noGrp="1"/>
          </p:cNvSpPr>
          <p:nvPr>
            <p:ph sz="half" idx="14"/>
          </p:nvPr>
        </p:nvSpPr>
        <p:spPr>
          <a:xfrm>
            <a:off x="838200" y="1565686"/>
            <a:ext cx="10515600" cy="4343591"/>
          </a:xfrm>
        </p:spPr>
        <p:txBody>
          <a:bodyPr lIns="0" tIns="0" rIns="0" bIns="0"/>
          <a:lstStyle>
            <a:lvl1pPr>
              <a:lnSpc>
                <a:spcPct val="100000"/>
              </a:lnSpc>
              <a:spcBef>
                <a:spcPts val="0"/>
              </a:spcBef>
              <a:buClr>
                <a:schemeClr val="accent1"/>
              </a:buClr>
              <a:defRPr sz="1800">
                <a:solidFill>
                  <a:schemeClr val="bg1"/>
                </a:solidFill>
              </a:defRPr>
            </a:lvl1pPr>
            <a:lvl2pPr>
              <a:buClr>
                <a:schemeClr val="accent1"/>
              </a:buClr>
              <a:defRPr sz="1600">
                <a:solidFill>
                  <a:schemeClr val="bg1"/>
                </a:solidFill>
              </a:defRPr>
            </a:lvl2pPr>
            <a:lvl3pPr>
              <a:buClr>
                <a:schemeClr val="accent1"/>
              </a:buClr>
              <a:defRPr sz="1600">
                <a:solidFill>
                  <a:schemeClr val="bg1"/>
                </a:solidFill>
              </a:defRPr>
            </a:lvl3pPr>
            <a:lvl4pPr>
              <a:buClr>
                <a:schemeClr val="accent1"/>
              </a:buClr>
              <a:defRPr sz="1600">
                <a:solidFill>
                  <a:schemeClr val="bg1"/>
                </a:solidFill>
              </a:defRPr>
            </a:lvl4pPr>
            <a:lvl5pPr>
              <a:buClr>
                <a:schemeClr val="accent1"/>
              </a:buClr>
              <a:defRPr sz="1600">
                <a:solidFill>
                  <a:schemeClr val="bg1"/>
                </a:solidFill>
              </a:defRPr>
            </a:lvl5pPr>
          </a:lstStyle>
          <a:p>
            <a:pPr lvl="0"/>
            <a:r>
              <a:rPr lang="en-US"/>
              <a:t>Click to edit Master text styles</a:t>
            </a:r>
          </a:p>
        </p:txBody>
      </p:sp>
      <p:sp>
        <p:nvSpPr>
          <p:cNvPr id="17" name="Date Placeholder 3">
            <a:extLst>
              <a:ext uri="{FF2B5EF4-FFF2-40B4-BE49-F238E27FC236}">
                <a16:creationId xmlns:a16="http://schemas.microsoft.com/office/drawing/2014/main" id="{44EC04C8-524D-4AA0-8FD0-27EF7645105D}"/>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8" name="Footer Placeholder 4">
            <a:extLst>
              <a:ext uri="{FF2B5EF4-FFF2-40B4-BE49-F238E27FC236}">
                <a16:creationId xmlns:a16="http://schemas.microsoft.com/office/drawing/2014/main" id="{32396934-8310-4F30-A357-64D0C70F157B}"/>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9" name="Slide Number Placeholder 5">
            <a:extLst>
              <a:ext uri="{FF2B5EF4-FFF2-40B4-BE49-F238E27FC236}">
                <a16:creationId xmlns:a16="http://schemas.microsoft.com/office/drawing/2014/main" id="{DC77245D-A1AB-4E38-AB4B-87AF8DBF1DF5}"/>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1162285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4CE34E2-847E-4A8F-A3A7-3C0FBE6C4D99}"/>
              </a:ext>
            </a:extLst>
          </p:cNvPr>
          <p:cNvSpPr>
            <a:spLocks noGrp="1"/>
          </p:cNvSpPr>
          <p:nvPr>
            <p:ph type="body" sz="half" idx="2"/>
          </p:nvPr>
        </p:nvSpPr>
        <p:spPr>
          <a:xfrm>
            <a:off x="839788" y="2057400"/>
            <a:ext cx="3932237" cy="3811588"/>
          </a:xfrm>
        </p:spPr>
        <p:txBody>
          <a:bodyPr lIns="0" tIns="0" rIns="0" bIns="0">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096A35AE-94ED-4565-ABC4-DBC49C946082}"/>
              </a:ext>
            </a:extLst>
          </p:cNvPr>
          <p:cNvSpPr>
            <a:spLocks noGrp="1"/>
          </p:cNvSpPr>
          <p:nvPr>
            <p:ph type="title"/>
          </p:nvPr>
        </p:nvSpPr>
        <p:spPr>
          <a:xfrm>
            <a:off x="838200" y="1124158"/>
            <a:ext cx="3932237" cy="836699"/>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12" name="Straight Connector 11">
            <a:extLst>
              <a:ext uri="{FF2B5EF4-FFF2-40B4-BE49-F238E27FC236}">
                <a16:creationId xmlns:a16="http://schemas.microsoft.com/office/drawing/2014/main" id="{172133C4-E52B-45A8-89FE-4D02EEED315B}"/>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sp>
        <p:nvSpPr>
          <p:cNvPr id="13" name="Content Placeholder 3">
            <a:extLst>
              <a:ext uri="{FF2B5EF4-FFF2-40B4-BE49-F238E27FC236}">
                <a16:creationId xmlns:a16="http://schemas.microsoft.com/office/drawing/2014/main" id="{0B5749FB-DA9A-49FB-AFCD-9FC03A132767}"/>
              </a:ext>
            </a:extLst>
          </p:cNvPr>
          <p:cNvSpPr>
            <a:spLocks noGrp="1"/>
          </p:cNvSpPr>
          <p:nvPr>
            <p:ph sz="half" idx="13"/>
          </p:nvPr>
        </p:nvSpPr>
        <p:spPr>
          <a:xfrm>
            <a:off x="4932679" y="1124158"/>
            <a:ext cx="6375849" cy="4744828"/>
          </a:xfrm>
        </p:spPr>
        <p:txBody>
          <a:bodyPr lIns="0" tIns="0" rIns="0" bIns="0"/>
          <a:lstStyle>
            <a:lvl1pPr>
              <a:buClr>
                <a:schemeClr val="accent1"/>
              </a:buClr>
              <a:defRPr sz="1800"/>
            </a:lvl1pPr>
            <a:lvl2pPr>
              <a:buClr>
                <a:schemeClr val="accent1"/>
              </a:buClr>
              <a:defRPr sz="1600"/>
            </a:lvl2pPr>
            <a:lvl3pPr>
              <a:buClr>
                <a:schemeClr val="accent1"/>
              </a:buClr>
              <a:defRPr sz="1600"/>
            </a:lvl3pPr>
            <a:lvl4pPr>
              <a:buClr>
                <a:schemeClr val="accent1"/>
              </a:buClr>
              <a:defRPr sz="1600"/>
            </a:lvl4pPr>
            <a:lvl5pPr>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pic>
        <p:nvPicPr>
          <p:cNvPr id="14" name="Picture 13">
            <a:extLst>
              <a:ext uri="{FF2B5EF4-FFF2-40B4-BE49-F238E27FC236}">
                <a16:creationId xmlns:a16="http://schemas.microsoft.com/office/drawing/2014/main" id="{9A98E930-CCA4-4073-A7BF-2B203AEA1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1" name="Straight Connector 10">
            <a:extLst>
              <a:ext uri="{FF2B5EF4-FFF2-40B4-BE49-F238E27FC236}">
                <a16:creationId xmlns:a16="http://schemas.microsoft.com/office/drawing/2014/main" id="{0B7AD7F1-09E4-4113-AAE4-3C5D469297E5}"/>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Date Placeholder 3">
            <a:extLst>
              <a:ext uri="{FF2B5EF4-FFF2-40B4-BE49-F238E27FC236}">
                <a16:creationId xmlns:a16="http://schemas.microsoft.com/office/drawing/2014/main" id="{2BAA9BFA-3BAB-494B-B834-CD4C5019CDB1}"/>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9" name="Footer Placeholder 4">
            <a:extLst>
              <a:ext uri="{FF2B5EF4-FFF2-40B4-BE49-F238E27FC236}">
                <a16:creationId xmlns:a16="http://schemas.microsoft.com/office/drawing/2014/main" id="{FFC713B4-AEF5-4D77-A234-1F70D47B7978}"/>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20" name="Slide Number Placeholder 5">
            <a:extLst>
              <a:ext uri="{FF2B5EF4-FFF2-40B4-BE49-F238E27FC236}">
                <a16:creationId xmlns:a16="http://schemas.microsoft.com/office/drawing/2014/main" id="{49D4A5AB-95C8-4136-AA63-16E47806ED6D}"/>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37183042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03E8CCB-CE99-4EA1-8815-52CA60E04E04}"/>
              </a:ext>
            </a:extLst>
          </p:cNvPr>
          <p:cNvSpPr>
            <a:spLocks noGrp="1"/>
          </p:cNvSpPr>
          <p:nvPr>
            <p:ph type="pic" idx="1"/>
          </p:nvPr>
        </p:nvSpPr>
        <p:spPr>
          <a:xfrm>
            <a:off x="5183188" y="1124158"/>
            <a:ext cx="6079172" cy="47368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sl-SI" dirty="0"/>
          </a:p>
        </p:txBody>
      </p:sp>
      <p:sp>
        <p:nvSpPr>
          <p:cNvPr id="4" name="Text Placeholder 3">
            <a:extLst>
              <a:ext uri="{FF2B5EF4-FFF2-40B4-BE49-F238E27FC236}">
                <a16:creationId xmlns:a16="http://schemas.microsoft.com/office/drawing/2014/main" id="{8B148E42-086A-4099-80A7-8667EFDD0ACF}"/>
              </a:ext>
            </a:extLst>
          </p:cNvPr>
          <p:cNvSpPr>
            <a:spLocks noGrp="1"/>
          </p:cNvSpPr>
          <p:nvPr>
            <p:ph type="body" sz="half" idx="2"/>
          </p:nvPr>
        </p:nvSpPr>
        <p:spPr>
          <a:xfrm>
            <a:off x="839788" y="2057400"/>
            <a:ext cx="3932237" cy="3811588"/>
          </a:xfrm>
        </p:spPr>
        <p:txBody>
          <a:bodyPr lIns="0" tIns="0" rIns="0" bIns="0">
            <a:normAutofit/>
          </a:bodyPr>
          <a:lstStyle>
            <a:lvl1pPr marL="0" indent="0">
              <a:lnSpc>
                <a:spcPct val="100000"/>
              </a:lnSpc>
              <a:spcBef>
                <a:spcPts val="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0DC5BFAA-D037-467A-897F-7E8CBB2548CA}"/>
              </a:ext>
            </a:extLst>
          </p:cNvPr>
          <p:cNvCxnSpPr>
            <a:cxnSpLocks/>
          </p:cNvCxnSpPr>
          <p:nvPr/>
        </p:nvCxnSpPr>
        <p:spPr>
          <a:xfrm>
            <a:off x="838199" y="6009500"/>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0F865DD-8595-460F-B984-E043FE85CC6E}"/>
              </a:ext>
            </a:extLst>
          </p:cNvPr>
          <p:cNvSpPr>
            <a:spLocks noGrp="1"/>
          </p:cNvSpPr>
          <p:nvPr>
            <p:ph type="title"/>
          </p:nvPr>
        </p:nvSpPr>
        <p:spPr>
          <a:xfrm>
            <a:off x="838200" y="1124158"/>
            <a:ext cx="3932237" cy="836717"/>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12" name="Straight Connector 11">
            <a:extLst>
              <a:ext uri="{FF2B5EF4-FFF2-40B4-BE49-F238E27FC236}">
                <a16:creationId xmlns:a16="http://schemas.microsoft.com/office/drawing/2014/main" id="{66C4EA16-6BE8-4998-A1E0-49845D0DD2D4}"/>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F9191EBC-9CC6-440D-AEE9-5F2100B5D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6" name="Date Placeholder 3">
            <a:extLst>
              <a:ext uri="{FF2B5EF4-FFF2-40B4-BE49-F238E27FC236}">
                <a16:creationId xmlns:a16="http://schemas.microsoft.com/office/drawing/2014/main" id="{65A6FBD7-FF37-4A6E-ABA8-B1B5C2BAE8D8}"/>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7" name="Footer Placeholder 4">
            <a:extLst>
              <a:ext uri="{FF2B5EF4-FFF2-40B4-BE49-F238E27FC236}">
                <a16:creationId xmlns:a16="http://schemas.microsoft.com/office/drawing/2014/main" id="{6FC0BC70-9913-4A52-8797-96DE153AA2BD}"/>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8" name="Slide Number Placeholder 5">
            <a:extLst>
              <a:ext uri="{FF2B5EF4-FFF2-40B4-BE49-F238E27FC236}">
                <a16:creationId xmlns:a16="http://schemas.microsoft.com/office/drawing/2014/main" id="{0687EFB9-82D3-4F4A-A73C-08E12B4D496E}"/>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61057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hank you for attention ">
    <p:bg>
      <p:bgPr>
        <a:solidFill>
          <a:srgbClr val="273F56"/>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9CACB1-19AE-406B-8539-380AA0C69BF7}"/>
              </a:ext>
            </a:extLst>
          </p:cNvPr>
          <p:cNvSpPr>
            <a:spLocks noGrp="1"/>
          </p:cNvSpPr>
          <p:nvPr>
            <p:ph type="title" hasCustomPrompt="1"/>
          </p:nvPr>
        </p:nvSpPr>
        <p:spPr>
          <a:xfrm>
            <a:off x="838200" y="1124159"/>
            <a:ext cx="10515600" cy="608122"/>
          </a:xfrm>
        </p:spPr>
        <p:txBody>
          <a:bodyPr lIns="0" tIns="0" rIns="0" bIns="0" anchor="t">
            <a:noAutofit/>
          </a:bodyPr>
          <a:lstStyle>
            <a:lvl1pPr>
              <a:lnSpc>
                <a:spcPct val="100000"/>
              </a:lnSpc>
              <a:defRPr sz="2800">
                <a:solidFill>
                  <a:schemeClr val="bg1"/>
                </a:solidFill>
              </a:defRPr>
            </a:lvl1pPr>
          </a:lstStyle>
          <a:p>
            <a:r>
              <a:rPr lang="sl-SI" dirty="0">
                <a:solidFill>
                  <a:schemeClr val="bg1"/>
                </a:solidFill>
              </a:rPr>
              <a:t>Hvala za pozornost</a:t>
            </a:r>
          </a:p>
        </p:txBody>
      </p:sp>
      <p:cxnSp>
        <p:nvCxnSpPr>
          <p:cNvPr id="8" name="Straight Connector 7">
            <a:extLst>
              <a:ext uri="{FF2B5EF4-FFF2-40B4-BE49-F238E27FC236}">
                <a16:creationId xmlns:a16="http://schemas.microsoft.com/office/drawing/2014/main" id="{CECF898F-BC21-48E7-9118-2460F824AA2F}"/>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sp>
        <p:nvSpPr>
          <p:cNvPr id="9" name="Content Placeholder 3">
            <a:extLst>
              <a:ext uri="{FF2B5EF4-FFF2-40B4-BE49-F238E27FC236}">
                <a16:creationId xmlns:a16="http://schemas.microsoft.com/office/drawing/2014/main" id="{6DAF6916-2A2A-42DD-A0D7-D9CFCF5EF06D}"/>
              </a:ext>
            </a:extLst>
          </p:cNvPr>
          <p:cNvSpPr>
            <a:spLocks noGrp="1"/>
          </p:cNvSpPr>
          <p:nvPr>
            <p:ph sz="half" idx="13" hasCustomPrompt="1"/>
          </p:nvPr>
        </p:nvSpPr>
        <p:spPr>
          <a:xfrm>
            <a:off x="838200" y="4008720"/>
            <a:ext cx="3287233" cy="2000780"/>
          </a:xfrm>
        </p:spPr>
        <p:txBody>
          <a:bodyPr lIns="0" tIns="0" rIns="0" bIns="0" anchor="b" anchorCtr="0"/>
          <a:lstStyle>
            <a:lvl1pPr>
              <a:buClr>
                <a:schemeClr val="accent1"/>
              </a:buClr>
              <a:defRPr sz="1800">
                <a:solidFill>
                  <a:schemeClr val="bg1"/>
                </a:solidFill>
              </a:defRPr>
            </a:lvl1pPr>
            <a:lvl2pPr>
              <a:buClr>
                <a:schemeClr val="accent1"/>
              </a:buClr>
              <a:defRPr sz="1600">
                <a:solidFill>
                  <a:schemeClr val="bg1"/>
                </a:solidFill>
              </a:defRPr>
            </a:lvl2pPr>
            <a:lvl3pPr>
              <a:buClr>
                <a:schemeClr val="accent1"/>
              </a:buClr>
              <a:defRPr sz="1600">
                <a:solidFill>
                  <a:schemeClr val="bg1"/>
                </a:solidFill>
              </a:defRPr>
            </a:lvl3pPr>
            <a:lvl4pPr>
              <a:buClr>
                <a:schemeClr val="accent1"/>
              </a:buClr>
              <a:defRPr sz="1600">
                <a:solidFill>
                  <a:schemeClr val="bg1"/>
                </a:solidFill>
              </a:defRPr>
            </a:lvl4pPr>
            <a:lvl5pPr>
              <a:buClr>
                <a:schemeClr val="accent1"/>
              </a:buClr>
              <a:defRPr sz="1600">
                <a:solidFill>
                  <a:schemeClr val="bg1"/>
                </a:solidFill>
              </a:defRPr>
            </a:lvl5pPr>
          </a:lstStyle>
          <a:p>
            <a:pPr marL="0" indent="0">
              <a:lnSpc>
                <a:spcPct val="100000"/>
              </a:lnSpc>
              <a:spcBef>
                <a:spcPts val="0"/>
              </a:spcBef>
              <a:buFont typeface="Arial" panose="020B0604020202020204" pitchFamily="34" charset="0"/>
              <a:buNone/>
            </a:pPr>
            <a:r>
              <a:rPr lang="sl-SI" dirty="0" err="1">
                <a:solidFill>
                  <a:schemeClr val="bg1"/>
                </a:solidFill>
              </a:rPr>
              <a:t>Institu</a:t>
            </a:r>
            <a:r>
              <a:rPr lang="en-US" dirty="0">
                <a:solidFill>
                  <a:schemeClr val="bg1"/>
                </a:solidFill>
              </a:rPr>
              <a:t>t “</a:t>
            </a:r>
            <a:r>
              <a:rPr lang="en-US" dirty="0" err="1">
                <a:solidFill>
                  <a:schemeClr val="bg1"/>
                </a:solidFill>
              </a:rPr>
              <a:t>Jožef</a:t>
            </a:r>
            <a:r>
              <a:rPr lang="en-US" dirty="0">
                <a:solidFill>
                  <a:schemeClr val="bg1"/>
                </a:solidFill>
              </a:rPr>
              <a:t> Stefan”</a:t>
            </a:r>
            <a:br>
              <a:rPr lang="sl-SI" dirty="0">
                <a:solidFill>
                  <a:schemeClr val="bg1"/>
                </a:solidFill>
              </a:rPr>
            </a:br>
            <a:r>
              <a:rPr lang="sl-SI" dirty="0">
                <a:solidFill>
                  <a:schemeClr val="bg1"/>
                </a:solidFill>
              </a:rPr>
              <a:t>Jamova cesta 39</a:t>
            </a:r>
          </a:p>
          <a:p>
            <a:pPr marL="0" indent="0">
              <a:lnSpc>
                <a:spcPct val="100000"/>
              </a:lnSpc>
              <a:spcBef>
                <a:spcPts val="0"/>
              </a:spcBef>
              <a:buFont typeface="Arial" panose="020B0604020202020204" pitchFamily="34" charset="0"/>
              <a:buNone/>
            </a:pPr>
            <a:r>
              <a:rPr lang="sl-SI" dirty="0">
                <a:solidFill>
                  <a:schemeClr val="bg1"/>
                </a:solidFill>
              </a:rPr>
              <a:t>1000 Ljubljana </a:t>
            </a:r>
          </a:p>
          <a:p>
            <a:pPr marL="0" indent="0">
              <a:lnSpc>
                <a:spcPct val="100000"/>
              </a:lnSpc>
              <a:spcBef>
                <a:spcPts val="0"/>
              </a:spcBef>
              <a:buFont typeface="Arial" panose="020B0604020202020204" pitchFamily="34" charset="0"/>
              <a:buNone/>
            </a:pPr>
            <a:r>
              <a:rPr lang="sl-SI" dirty="0">
                <a:solidFill>
                  <a:schemeClr val="bg1"/>
                </a:solidFill>
              </a:rPr>
              <a:t>Sloveni</a:t>
            </a:r>
            <a:r>
              <a:rPr lang="en-US" dirty="0">
                <a:solidFill>
                  <a:schemeClr val="bg1"/>
                </a:solidFill>
              </a:rPr>
              <a:t>j</a:t>
            </a:r>
            <a:r>
              <a:rPr lang="sl-SI" dirty="0">
                <a:solidFill>
                  <a:schemeClr val="bg1"/>
                </a:solidFill>
              </a:rPr>
              <a:t>a</a:t>
            </a:r>
            <a:br>
              <a:rPr lang="sl-SI" dirty="0">
                <a:solidFill>
                  <a:schemeClr val="bg1"/>
                </a:solidFill>
              </a:rPr>
            </a:br>
            <a:endParaRPr lang="sl-SI" dirty="0">
              <a:solidFill>
                <a:schemeClr val="bg1"/>
              </a:solidFill>
            </a:endParaRPr>
          </a:p>
          <a:p>
            <a:pPr marL="0" indent="0">
              <a:lnSpc>
                <a:spcPct val="100000"/>
              </a:lnSpc>
              <a:spcBef>
                <a:spcPts val="0"/>
              </a:spcBef>
              <a:buFont typeface="Arial" panose="020B0604020202020204" pitchFamily="34" charset="0"/>
              <a:buNone/>
            </a:pPr>
            <a:r>
              <a:rPr lang="sl-SI" dirty="0">
                <a:solidFill>
                  <a:schemeClr val="bg1"/>
                </a:solidFill>
                <a:hlinkClick r:id="rId2">
                  <a:extLst>
                    <a:ext uri="{A12FA001-AC4F-418D-AE19-62706E023703}">
                      <ahyp:hlinkClr xmlns:ahyp="http://schemas.microsoft.com/office/drawing/2018/hyperlinkcolor" val="tx"/>
                    </a:ext>
                  </a:extLst>
                </a:hlinkClick>
              </a:rPr>
              <a:t>https://www.ijs.si/</a:t>
            </a:r>
            <a:endParaRPr lang="en-GB" sz="1800" dirty="0">
              <a:solidFill>
                <a:schemeClr val="bg1"/>
              </a:solidFill>
            </a:endParaRPr>
          </a:p>
        </p:txBody>
      </p:sp>
      <p:pic>
        <p:nvPicPr>
          <p:cNvPr id="10" name="Picture 9">
            <a:extLst>
              <a:ext uri="{FF2B5EF4-FFF2-40B4-BE49-F238E27FC236}">
                <a16:creationId xmlns:a16="http://schemas.microsoft.com/office/drawing/2014/main" id="{924AD351-674E-4DDD-97E5-FAEB207C2363}"/>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Tree>
    <p:extLst>
      <p:ext uri="{BB962C8B-B14F-4D97-AF65-F5344CB8AC3E}">
        <p14:creationId xmlns:p14="http://schemas.microsoft.com/office/powerpoint/2010/main" val="148285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ank you for attention_2">
    <p:bg>
      <p:bgPr>
        <a:solidFill>
          <a:srgbClr val="273F56"/>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9CACB1-19AE-406B-8539-380AA0C69BF7}"/>
              </a:ext>
            </a:extLst>
          </p:cNvPr>
          <p:cNvSpPr>
            <a:spLocks noGrp="1"/>
          </p:cNvSpPr>
          <p:nvPr>
            <p:ph type="title" hasCustomPrompt="1"/>
          </p:nvPr>
        </p:nvSpPr>
        <p:spPr>
          <a:xfrm>
            <a:off x="838200" y="1124159"/>
            <a:ext cx="10515600" cy="608122"/>
          </a:xfrm>
        </p:spPr>
        <p:txBody>
          <a:bodyPr lIns="0" tIns="0" rIns="0" bIns="0" anchor="t">
            <a:noAutofit/>
          </a:bodyPr>
          <a:lstStyle>
            <a:lvl1pPr>
              <a:lnSpc>
                <a:spcPct val="100000"/>
              </a:lnSpc>
              <a:defRPr sz="2800">
                <a:solidFill>
                  <a:schemeClr val="bg1"/>
                </a:solidFill>
              </a:defRPr>
            </a:lvl1pPr>
          </a:lstStyle>
          <a:p>
            <a:r>
              <a:rPr lang="sl-SI" dirty="0" err="1">
                <a:solidFill>
                  <a:schemeClr val="bg1"/>
                </a:solidFill>
              </a:rPr>
              <a:t>Thank</a:t>
            </a:r>
            <a:r>
              <a:rPr lang="en-SI" dirty="0">
                <a:solidFill>
                  <a:schemeClr val="bg1"/>
                </a:solidFill>
              </a:rPr>
              <a:t> you</a:t>
            </a:r>
            <a:r>
              <a:rPr lang="sl-SI" dirty="0">
                <a:solidFill>
                  <a:schemeClr val="bg1"/>
                </a:solidFill>
              </a:rPr>
              <a:t> </a:t>
            </a:r>
            <a:r>
              <a:rPr lang="sl-SI" dirty="0" err="1">
                <a:solidFill>
                  <a:schemeClr val="bg1"/>
                </a:solidFill>
              </a:rPr>
              <a:t>for</a:t>
            </a:r>
            <a:r>
              <a:rPr lang="sl-SI" dirty="0">
                <a:solidFill>
                  <a:schemeClr val="bg1"/>
                </a:solidFill>
              </a:rPr>
              <a:t> </a:t>
            </a:r>
            <a:r>
              <a:rPr lang="en-SI" dirty="0">
                <a:solidFill>
                  <a:schemeClr val="bg1"/>
                </a:solidFill>
              </a:rPr>
              <a:t>your</a:t>
            </a:r>
            <a:r>
              <a:rPr lang="sl-SI" dirty="0">
                <a:solidFill>
                  <a:schemeClr val="bg1"/>
                </a:solidFill>
              </a:rPr>
              <a:t> </a:t>
            </a:r>
            <a:r>
              <a:rPr lang="sl-SI" dirty="0" err="1">
                <a:solidFill>
                  <a:schemeClr val="bg1"/>
                </a:solidFill>
              </a:rPr>
              <a:t>attention</a:t>
            </a:r>
            <a:endParaRPr lang="sl-SI" dirty="0">
              <a:solidFill>
                <a:schemeClr val="bg1"/>
              </a:solidFill>
            </a:endParaRPr>
          </a:p>
        </p:txBody>
      </p:sp>
      <p:cxnSp>
        <p:nvCxnSpPr>
          <p:cNvPr id="8" name="Straight Connector 7">
            <a:extLst>
              <a:ext uri="{FF2B5EF4-FFF2-40B4-BE49-F238E27FC236}">
                <a16:creationId xmlns:a16="http://schemas.microsoft.com/office/drawing/2014/main" id="{CECF898F-BC21-48E7-9118-2460F824AA2F}"/>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sp>
        <p:nvSpPr>
          <p:cNvPr id="9" name="Content Placeholder 3">
            <a:extLst>
              <a:ext uri="{FF2B5EF4-FFF2-40B4-BE49-F238E27FC236}">
                <a16:creationId xmlns:a16="http://schemas.microsoft.com/office/drawing/2014/main" id="{6DAF6916-2A2A-42DD-A0D7-D9CFCF5EF06D}"/>
              </a:ext>
            </a:extLst>
          </p:cNvPr>
          <p:cNvSpPr>
            <a:spLocks noGrp="1"/>
          </p:cNvSpPr>
          <p:nvPr>
            <p:ph sz="half" idx="13" hasCustomPrompt="1"/>
          </p:nvPr>
        </p:nvSpPr>
        <p:spPr>
          <a:xfrm>
            <a:off x="838200" y="4008720"/>
            <a:ext cx="3287233" cy="2000780"/>
          </a:xfrm>
        </p:spPr>
        <p:txBody>
          <a:bodyPr lIns="0" tIns="0" rIns="0" bIns="0" anchor="b" anchorCtr="0"/>
          <a:lstStyle>
            <a:lvl1pPr>
              <a:buClr>
                <a:schemeClr val="accent1"/>
              </a:buClr>
              <a:defRPr sz="1800">
                <a:solidFill>
                  <a:schemeClr val="bg1"/>
                </a:solidFill>
              </a:defRPr>
            </a:lvl1pPr>
            <a:lvl2pPr>
              <a:buClr>
                <a:schemeClr val="accent1"/>
              </a:buClr>
              <a:defRPr sz="1600">
                <a:solidFill>
                  <a:schemeClr val="bg1"/>
                </a:solidFill>
              </a:defRPr>
            </a:lvl2pPr>
            <a:lvl3pPr>
              <a:buClr>
                <a:schemeClr val="accent1"/>
              </a:buClr>
              <a:defRPr sz="1600">
                <a:solidFill>
                  <a:schemeClr val="bg1"/>
                </a:solidFill>
              </a:defRPr>
            </a:lvl3pPr>
            <a:lvl4pPr>
              <a:buClr>
                <a:schemeClr val="accent1"/>
              </a:buClr>
              <a:defRPr sz="1600">
                <a:solidFill>
                  <a:schemeClr val="bg1"/>
                </a:solidFill>
              </a:defRPr>
            </a:lvl4pPr>
            <a:lvl5pPr>
              <a:buClr>
                <a:schemeClr val="accent1"/>
              </a:buClr>
              <a:defRPr sz="1600">
                <a:solidFill>
                  <a:schemeClr val="bg1"/>
                </a:solidFill>
              </a:defRPr>
            </a:lvl5pPr>
          </a:lstStyle>
          <a:p>
            <a:pPr marL="0" indent="0">
              <a:lnSpc>
                <a:spcPct val="100000"/>
              </a:lnSpc>
              <a:spcBef>
                <a:spcPts val="0"/>
              </a:spcBef>
              <a:buFont typeface="Arial" panose="020B0604020202020204" pitchFamily="34" charset="0"/>
              <a:buNone/>
            </a:pPr>
            <a:r>
              <a:rPr lang="en-US" dirty="0" err="1">
                <a:solidFill>
                  <a:schemeClr val="bg1"/>
                </a:solidFill>
              </a:rPr>
              <a:t>Jožef</a:t>
            </a:r>
            <a:r>
              <a:rPr lang="en-US" dirty="0">
                <a:solidFill>
                  <a:schemeClr val="bg1"/>
                </a:solidFill>
              </a:rPr>
              <a:t> Stefan</a:t>
            </a:r>
            <a:r>
              <a:rPr lang="sl-SI" dirty="0">
                <a:solidFill>
                  <a:schemeClr val="bg1"/>
                </a:solidFill>
              </a:rPr>
              <a:t> Institute</a:t>
            </a:r>
            <a:br>
              <a:rPr lang="sl-SI" dirty="0">
                <a:solidFill>
                  <a:schemeClr val="bg1"/>
                </a:solidFill>
              </a:rPr>
            </a:br>
            <a:r>
              <a:rPr lang="sl-SI" dirty="0">
                <a:solidFill>
                  <a:schemeClr val="bg1"/>
                </a:solidFill>
              </a:rPr>
              <a:t>Jamova cesta 39</a:t>
            </a:r>
          </a:p>
          <a:p>
            <a:pPr marL="0" indent="0">
              <a:lnSpc>
                <a:spcPct val="100000"/>
              </a:lnSpc>
              <a:spcBef>
                <a:spcPts val="0"/>
              </a:spcBef>
              <a:buFont typeface="Arial" panose="020B0604020202020204" pitchFamily="34" charset="0"/>
              <a:buNone/>
            </a:pPr>
            <a:r>
              <a:rPr lang="sl-SI" dirty="0">
                <a:solidFill>
                  <a:schemeClr val="bg1"/>
                </a:solidFill>
              </a:rPr>
              <a:t>1000 Ljubljana </a:t>
            </a:r>
          </a:p>
          <a:p>
            <a:pPr marL="0" indent="0">
              <a:lnSpc>
                <a:spcPct val="100000"/>
              </a:lnSpc>
              <a:spcBef>
                <a:spcPts val="0"/>
              </a:spcBef>
              <a:buFont typeface="Arial" panose="020B0604020202020204" pitchFamily="34" charset="0"/>
              <a:buNone/>
            </a:pPr>
            <a:r>
              <a:rPr lang="sl-SI" dirty="0" err="1">
                <a:solidFill>
                  <a:schemeClr val="bg1"/>
                </a:solidFill>
              </a:rPr>
              <a:t>Slovenia</a:t>
            </a:r>
            <a:br>
              <a:rPr lang="sl-SI" dirty="0">
                <a:solidFill>
                  <a:schemeClr val="bg1"/>
                </a:solidFill>
              </a:rPr>
            </a:br>
            <a:endParaRPr lang="sl-SI" dirty="0">
              <a:solidFill>
                <a:schemeClr val="bg1"/>
              </a:solidFill>
            </a:endParaRPr>
          </a:p>
          <a:p>
            <a:pPr marL="0" indent="0">
              <a:lnSpc>
                <a:spcPct val="100000"/>
              </a:lnSpc>
              <a:spcBef>
                <a:spcPts val="0"/>
              </a:spcBef>
              <a:buFont typeface="Arial" panose="020B0604020202020204" pitchFamily="34" charset="0"/>
              <a:buNone/>
            </a:pPr>
            <a:r>
              <a:rPr lang="sl-SI" dirty="0">
                <a:solidFill>
                  <a:schemeClr val="bg1"/>
                </a:solidFill>
                <a:hlinkClick r:id="rId2">
                  <a:extLst>
                    <a:ext uri="{A12FA001-AC4F-418D-AE19-62706E023703}">
                      <ahyp:hlinkClr xmlns:ahyp="http://schemas.microsoft.com/office/drawing/2018/hyperlinkcolor" val="tx"/>
                    </a:ext>
                  </a:extLst>
                </a:hlinkClick>
              </a:rPr>
              <a:t>https://www.ijs.si/</a:t>
            </a:r>
            <a:endParaRPr lang="en-GB" sz="1800" dirty="0">
              <a:solidFill>
                <a:schemeClr val="bg1"/>
              </a:solidFill>
            </a:endParaRPr>
          </a:p>
        </p:txBody>
      </p:sp>
      <p:pic>
        <p:nvPicPr>
          <p:cNvPr id="5" name="Picture 4">
            <a:extLst>
              <a:ext uri="{FF2B5EF4-FFF2-40B4-BE49-F238E27FC236}">
                <a16:creationId xmlns:a16="http://schemas.microsoft.com/office/drawing/2014/main" id="{EB303E9F-B69C-407C-871E-DEFF2C6CF6C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Tree>
    <p:extLst>
      <p:ext uri="{BB962C8B-B14F-4D97-AF65-F5344CB8AC3E}">
        <p14:creationId xmlns:p14="http://schemas.microsoft.com/office/powerpoint/2010/main" val="1432861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95A2B-6A8E-43CC-9C46-AE469529E188}"/>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359FC4C1-D621-437E-A506-4DB1AFE9DC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9CBE2BCF-1982-43FB-8F2F-00A48B5F743C}"/>
              </a:ext>
            </a:extLst>
          </p:cNvPr>
          <p:cNvSpPr>
            <a:spLocks noGrp="1"/>
          </p:cNvSpPr>
          <p:nvPr>
            <p:ph type="dt" sz="half" idx="10"/>
          </p:nvPr>
        </p:nvSpPr>
        <p:spPr>
          <a:xfrm>
            <a:off x="838200" y="6356350"/>
            <a:ext cx="2743200" cy="365125"/>
          </a:xfrm>
          <a:prstGeom prst="rect">
            <a:avLst/>
          </a:prstGeom>
        </p:spPr>
        <p:txBody>
          <a:bodyPr/>
          <a:lstStyle/>
          <a:p>
            <a:fld id="{01C0C1C8-00A1-4C2B-A7ED-15097A6694AB}" type="datetime1">
              <a:rPr lang="sl-SI" smtClean="0"/>
              <a:t>14. 05. 2026</a:t>
            </a:fld>
            <a:endParaRPr lang="sl-SI"/>
          </a:p>
        </p:txBody>
      </p:sp>
      <p:sp>
        <p:nvSpPr>
          <p:cNvPr id="5" name="Footer Placeholder 4">
            <a:extLst>
              <a:ext uri="{FF2B5EF4-FFF2-40B4-BE49-F238E27FC236}">
                <a16:creationId xmlns:a16="http://schemas.microsoft.com/office/drawing/2014/main" id="{F1C4EFEC-DB3F-42CE-B419-79FA2C1819C2}"/>
              </a:ext>
            </a:extLst>
          </p:cNvPr>
          <p:cNvSpPr>
            <a:spLocks noGrp="1"/>
          </p:cNvSpPr>
          <p:nvPr>
            <p:ph type="ftr" sz="quarter" idx="11"/>
          </p:nvPr>
        </p:nvSpPr>
        <p:spPr>
          <a:xfrm>
            <a:off x="4038600" y="6356350"/>
            <a:ext cx="4114800" cy="365125"/>
          </a:xfrm>
          <a:prstGeom prst="rect">
            <a:avLst/>
          </a:prstGeom>
        </p:spPr>
        <p:txBody>
          <a:bodyPr/>
          <a:lstStyle/>
          <a:p>
            <a:endParaRPr lang="sl-SI"/>
          </a:p>
        </p:txBody>
      </p:sp>
      <p:sp>
        <p:nvSpPr>
          <p:cNvPr id="6" name="Slide Number Placeholder 5">
            <a:extLst>
              <a:ext uri="{FF2B5EF4-FFF2-40B4-BE49-F238E27FC236}">
                <a16:creationId xmlns:a16="http://schemas.microsoft.com/office/drawing/2014/main" id="{FA41BB86-D22F-4098-8EC4-74450BE5809E}"/>
              </a:ext>
            </a:extLst>
          </p:cNvPr>
          <p:cNvSpPr>
            <a:spLocks noGrp="1"/>
          </p:cNvSpPr>
          <p:nvPr>
            <p:ph type="sldNum" sz="quarter" idx="12"/>
          </p:nvPr>
        </p:nvSpPr>
        <p:spPr>
          <a:xfrm>
            <a:off x="8610600" y="6356350"/>
            <a:ext cx="2743200" cy="365125"/>
          </a:xfrm>
          <a:prstGeom prst="rect">
            <a:avLst/>
          </a:prstGeom>
        </p:spPr>
        <p:txBody>
          <a:bodyPr/>
          <a:lstStyle/>
          <a:p>
            <a:fld id="{536C58C5-B627-48D0-A1A2-F881587ADEA7}" type="slidenum">
              <a:rPr lang="sl-SI" smtClean="0"/>
              <a:t>‹#›</a:t>
            </a:fld>
            <a:endParaRPr lang="sl-SI"/>
          </a:p>
        </p:txBody>
      </p:sp>
      <p:cxnSp>
        <p:nvCxnSpPr>
          <p:cNvPr id="7" name="Straight Connector 6">
            <a:extLst>
              <a:ext uri="{FF2B5EF4-FFF2-40B4-BE49-F238E27FC236}">
                <a16:creationId xmlns:a16="http://schemas.microsoft.com/office/drawing/2014/main" id="{0BE05471-91D6-4B4D-BEEB-75D9388F003B}"/>
              </a:ext>
            </a:extLst>
          </p:cNvPr>
          <p:cNvCxnSpPr>
            <a:cxnSpLocks/>
          </p:cNvCxnSpPr>
          <p:nvPr/>
        </p:nvCxnSpPr>
        <p:spPr>
          <a:xfrm>
            <a:off x="838199" y="6009500"/>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6897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D17305-5CF0-4A00-BD0A-C454620ACC1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43A12204-41D2-434D-A7F5-E45B305FCC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B46C9E20-AF0A-49FB-94DD-85356F65B502}"/>
              </a:ext>
            </a:extLst>
          </p:cNvPr>
          <p:cNvSpPr>
            <a:spLocks noGrp="1"/>
          </p:cNvSpPr>
          <p:nvPr>
            <p:ph type="dt" sz="half" idx="10"/>
          </p:nvPr>
        </p:nvSpPr>
        <p:spPr>
          <a:xfrm>
            <a:off x="838200" y="6356350"/>
            <a:ext cx="2743200" cy="365125"/>
          </a:xfrm>
          <a:prstGeom prst="rect">
            <a:avLst/>
          </a:prstGeom>
        </p:spPr>
        <p:txBody>
          <a:bodyPr/>
          <a:lstStyle/>
          <a:p>
            <a:fld id="{1F0BB745-4421-4052-8B3B-C366B14B5C5D}" type="datetime1">
              <a:rPr lang="sl-SI" smtClean="0"/>
              <a:t>14. 05. 2026</a:t>
            </a:fld>
            <a:endParaRPr lang="sl-SI"/>
          </a:p>
        </p:txBody>
      </p:sp>
      <p:sp>
        <p:nvSpPr>
          <p:cNvPr id="5" name="Footer Placeholder 4">
            <a:extLst>
              <a:ext uri="{FF2B5EF4-FFF2-40B4-BE49-F238E27FC236}">
                <a16:creationId xmlns:a16="http://schemas.microsoft.com/office/drawing/2014/main" id="{1E21BE34-1AEC-44F5-9FB0-A3644EC46FB7}"/>
              </a:ext>
            </a:extLst>
          </p:cNvPr>
          <p:cNvSpPr>
            <a:spLocks noGrp="1"/>
          </p:cNvSpPr>
          <p:nvPr>
            <p:ph type="ftr" sz="quarter" idx="11"/>
          </p:nvPr>
        </p:nvSpPr>
        <p:spPr>
          <a:xfrm>
            <a:off x="4038600" y="6356350"/>
            <a:ext cx="4114800" cy="365125"/>
          </a:xfrm>
          <a:prstGeom prst="rect">
            <a:avLst/>
          </a:prstGeom>
        </p:spPr>
        <p:txBody>
          <a:bodyPr/>
          <a:lstStyle/>
          <a:p>
            <a:endParaRPr lang="sl-SI"/>
          </a:p>
        </p:txBody>
      </p:sp>
      <p:sp>
        <p:nvSpPr>
          <p:cNvPr id="6" name="Slide Number Placeholder 5">
            <a:extLst>
              <a:ext uri="{FF2B5EF4-FFF2-40B4-BE49-F238E27FC236}">
                <a16:creationId xmlns:a16="http://schemas.microsoft.com/office/drawing/2014/main" id="{A67C2E04-0615-4722-8E60-22C8C02A8173}"/>
              </a:ext>
            </a:extLst>
          </p:cNvPr>
          <p:cNvSpPr>
            <a:spLocks noGrp="1"/>
          </p:cNvSpPr>
          <p:nvPr>
            <p:ph type="sldNum" sz="quarter" idx="12"/>
          </p:nvPr>
        </p:nvSpPr>
        <p:spPr>
          <a:xfrm>
            <a:off x="8610600" y="6356350"/>
            <a:ext cx="2743200" cy="365125"/>
          </a:xfrm>
          <a:prstGeom prst="rect">
            <a:avLst/>
          </a:prstGeom>
        </p:spPr>
        <p:txBody>
          <a:bodyPr/>
          <a:lstStyle/>
          <a:p>
            <a:fld id="{536C58C5-B627-48D0-A1A2-F881587ADEA7}" type="slidenum">
              <a:rPr lang="sl-SI" smtClean="0"/>
              <a:t>‹#›</a:t>
            </a:fld>
            <a:endParaRPr lang="sl-SI"/>
          </a:p>
        </p:txBody>
      </p:sp>
    </p:spTree>
    <p:extLst>
      <p:ext uri="{BB962C8B-B14F-4D97-AF65-F5344CB8AC3E}">
        <p14:creationId xmlns:p14="http://schemas.microsoft.com/office/powerpoint/2010/main" val="1670161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980F89-89AF-4F37-9F27-7B3C913CA08D}"/>
              </a:ext>
            </a:extLst>
          </p:cNvPr>
          <p:cNvPicPr>
            <a:picLocks noChangeAspect="1"/>
          </p:cNvPicPr>
          <p:nvPr/>
        </p:nvPicPr>
        <p:blipFill rotWithShape="1">
          <a:blip r:embed="rId2">
            <a:extLst>
              <a:ext uri="{28A0092B-C50C-407E-A947-70E740481C1C}">
                <a14:useLocalDpi xmlns:a14="http://schemas.microsoft.com/office/drawing/2010/main" val="0"/>
              </a:ext>
            </a:extLst>
          </a:blip>
          <a:srcRect t="3402" b="12160"/>
          <a:stretch/>
        </p:blipFill>
        <p:spPr>
          <a:xfrm>
            <a:off x="0" y="0"/>
            <a:ext cx="12192000" cy="6858001"/>
          </a:xfrm>
          <a:prstGeom prst="rect">
            <a:avLst/>
          </a:prstGeom>
        </p:spPr>
      </p:pic>
      <p:sp>
        <p:nvSpPr>
          <p:cNvPr id="11" name="Rectangle 10">
            <a:extLst>
              <a:ext uri="{FF2B5EF4-FFF2-40B4-BE49-F238E27FC236}">
                <a16:creationId xmlns:a16="http://schemas.microsoft.com/office/drawing/2014/main" id="{FED7C034-BA31-4ADA-84A2-24D999C4ECA1}"/>
              </a:ext>
            </a:extLst>
          </p:cNvPr>
          <p:cNvSpPr/>
          <p:nvPr/>
        </p:nvSpPr>
        <p:spPr>
          <a:xfrm>
            <a:off x="0" y="0"/>
            <a:ext cx="12192000" cy="6857999"/>
          </a:xfrm>
          <a:prstGeom prst="rect">
            <a:avLst/>
          </a:prstGeom>
          <a:solidFill>
            <a:schemeClr val="tx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68E2316-7C57-4B75-A94D-7D0DFB45F7D7}"/>
              </a:ext>
            </a:extLst>
          </p:cNvPr>
          <p:cNvPicPr>
            <a:picLocks noChangeAspect="1"/>
          </p:cNvPicPr>
          <p:nvPr/>
        </p:nvPicPr>
        <p:blipFill rotWithShape="1">
          <a:blip r:embed="rId3">
            <a:alphaModFix amt="54000"/>
            <a:extLst>
              <a:ext uri="{28A0092B-C50C-407E-A947-70E740481C1C}">
                <a14:useLocalDpi xmlns:a14="http://schemas.microsoft.com/office/drawing/2010/main" val="0"/>
              </a:ext>
            </a:extLst>
          </a:blip>
          <a:srcRect r="60847"/>
          <a:stretch/>
        </p:blipFill>
        <p:spPr>
          <a:xfrm>
            <a:off x="10720315" y="558982"/>
            <a:ext cx="862861" cy="1050326"/>
          </a:xfrm>
          <a:prstGeom prst="rect">
            <a:avLst/>
          </a:prstGeom>
        </p:spPr>
      </p:pic>
      <p:sp>
        <p:nvSpPr>
          <p:cNvPr id="6" name="Title 1">
            <a:extLst>
              <a:ext uri="{FF2B5EF4-FFF2-40B4-BE49-F238E27FC236}">
                <a16:creationId xmlns:a16="http://schemas.microsoft.com/office/drawing/2014/main" id="{0F67C87C-5E36-4641-8592-AB5E3B5D36FB}"/>
              </a:ext>
            </a:extLst>
          </p:cNvPr>
          <p:cNvSpPr>
            <a:spLocks noGrp="1"/>
          </p:cNvSpPr>
          <p:nvPr>
            <p:ph type="title"/>
          </p:nvPr>
        </p:nvSpPr>
        <p:spPr>
          <a:xfrm>
            <a:off x="831849" y="2918590"/>
            <a:ext cx="10515600" cy="2852737"/>
          </a:xfrm>
        </p:spPr>
        <p:txBody>
          <a:bodyPr lIns="0" tIns="0" rIns="0" bIns="0" anchor="b">
            <a:normAutofit/>
          </a:bodyPr>
          <a:lstStyle>
            <a:lvl1pPr algn="r">
              <a:lnSpc>
                <a:spcPct val="100000"/>
              </a:lnSpc>
              <a:defRPr sz="3600" b="0">
                <a:solidFill>
                  <a:schemeClr val="bg1"/>
                </a:solidFill>
                <a:latin typeface="+mn-lt"/>
              </a:defRPr>
            </a:lvl1pPr>
          </a:lstStyle>
          <a:p>
            <a:r>
              <a:rPr lang="en-US"/>
              <a:t>Click to edit Master title style</a:t>
            </a:r>
            <a:endParaRPr lang="sl-SI" dirty="0"/>
          </a:p>
        </p:txBody>
      </p:sp>
    </p:spTree>
    <p:extLst>
      <p:ext uri="{BB962C8B-B14F-4D97-AF65-F5344CB8AC3E}">
        <p14:creationId xmlns:p14="http://schemas.microsoft.com/office/powerpoint/2010/main" val="291759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0568-DA8E-4209-9370-4EAD75343330}"/>
              </a:ext>
            </a:extLst>
          </p:cNvPr>
          <p:cNvSpPr>
            <a:spLocks noGrp="1"/>
          </p:cNvSpPr>
          <p:nvPr>
            <p:ph type="ctrTitle"/>
          </p:nvPr>
        </p:nvSpPr>
        <p:spPr>
          <a:xfrm>
            <a:off x="1524000" y="1122363"/>
            <a:ext cx="9144000" cy="2387600"/>
          </a:xfrm>
        </p:spPr>
        <p:txBody>
          <a:bodyPr anchor="b">
            <a:normAutofit/>
          </a:bodyPr>
          <a:lstStyle>
            <a:lvl1pPr algn="ctr">
              <a:defRPr sz="2800"/>
            </a:lvl1pPr>
          </a:lstStyle>
          <a:p>
            <a:r>
              <a:rPr lang="en-US"/>
              <a:t>Click to edit Master title style</a:t>
            </a:r>
            <a:endParaRPr lang="sl-SI" dirty="0"/>
          </a:p>
        </p:txBody>
      </p:sp>
      <p:sp>
        <p:nvSpPr>
          <p:cNvPr id="6" name="Slide Number Placeholder 5">
            <a:extLst>
              <a:ext uri="{FF2B5EF4-FFF2-40B4-BE49-F238E27FC236}">
                <a16:creationId xmlns:a16="http://schemas.microsoft.com/office/drawing/2014/main" id="{D90B2844-0826-4F46-B016-EA68873AFBB7}"/>
              </a:ext>
            </a:extLst>
          </p:cNvPr>
          <p:cNvSpPr>
            <a:spLocks noGrp="1"/>
          </p:cNvSpPr>
          <p:nvPr>
            <p:ph type="sldNum" sz="quarter" idx="12"/>
          </p:nvPr>
        </p:nvSpPr>
        <p:spPr>
          <a:xfrm>
            <a:off x="8610600" y="6356350"/>
            <a:ext cx="2743200" cy="365125"/>
          </a:xfrm>
          <a:prstGeom prst="rect">
            <a:avLst/>
          </a:prstGeom>
        </p:spPr>
        <p:txBody>
          <a:bodyPr/>
          <a:lstStyle/>
          <a:p>
            <a:fld id="{536C58C5-B627-48D0-A1A2-F881587ADEA7}" type="slidenum">
              <a:rPr lang="sl-SI" smtClean="0"/>
              <a:t>‹#›</a:t>
            </a:fld>
            <a:endParaRPr lang="sl-SI"/>
          </a:p>
        </p:txBody>
      </p:sp>
    </p:spTree>
    <p:extLst>
      <p:ext uri="{BB962C8B-B14F-4D97-AF65-F5344CB8AC3E}">
        <p14:creationId xmlns:p14="http://schemas.microsoft.com/office/powerpoint/2010/main" val="1943225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1325563"/>
          </a:xfrm>
        </p:spPr>
        <p:txBody>
          <a:bodyPr lIns="0" tIns="0" rIns="0" bIns="0" anchor="t">
            <a:normAutofit/>
          </a:bodyPr>
          <a:lstStyle>
            <a:lvl1pPr>
              <a:defRPr sz="2800"/>
            </a:lvl1pPr>
          </a:lstStyle>
          <a:p>
            <a:r>
              <a:rPr lang="en-US"/>
              <a:t>Click to edit Master title style</a:t>
            </a:r>
            <a:endParaRPr lang="sl-SI" dirty="0"/>
          </a:p>
        </p:txBody>
      </p:sp>
      <p:sp>
        <p:nvSpPr>
          <p:cNvPr id="3" name="Content Placeholder 2">
            <a:extLst>
              <a:ext uri="{FF2B5EF4-FFF2-40B4-BE49-F238E27FC236}">
                <a16:creationId xmlns:a16="http://schemas.microsoft.com/office/drawing/2014/main" id="{D1704391-3E3C-4B5F-96B4-848C08F06D96}"/>
              </a:ext>
            </a:extLst>
          </p:cNvPr>
          <p:cNvSpPr>
            <a:spLocks noGrp="1"/>
          </p:cNvSpPr>
          <p:nvPr>
            <p:ph idx="1"/>
          </p:nvPr>
        </p:nvSpPr>
        <p:spPr/>
        <p:txBody>
          <a:bodyPr lIns="0" tIns="0" rIns="0" bIns="0">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
        <p:nvSpPr>
          <p:cNvPr id="4" name="Date Placeholder 3">
            <a:extLst>
              <a:ext uri="{FF2B5EF4-FFF2-40B4-BE49-F238E27FC236}">
                <a16:creationId xmlns:a16="http://schemas.microsoft.com/office/drawing/2014/main" id="{BD809AB4-62D7-49C0-B531-9D9F8A593893}"/>
              </a:ext>
            </a:extLst>
          </p:cNvPr>
          <p:cNvSpPr>
            <a:spLocks noGrp="1"/>
          </p:cNvSpPr>
          <p:nvPr>
            <p:ph type="dt" sz="half" idx="10"/>
          </p:nvPr>
        </p:nvSpPr>
        <p:spPr>
          <a:xfrm>
            <a:off x="838200" y="6356350"/>
            <a:ext cx="2743200" cy="365125"/>
          </a:xfrm>
          <a:prstGeom prst="rect">
            <a:avLst/>
          </a:prstGeom>
        </p:spPr>
        <p:txBody>
          <a:bodyPr lIns="0" tIns="0" rIns="0" bIns="0"/>
          <a:lstStyle/>
          <a:p>
            <a:fld id="{D5220201-9B23-4940-A121-EB098C6F2805}" type="datetime1">
              <a:rPr lang="sl-SI" smtClean="0"/>
              <a:t>14. 05. 2026</a:t>
            </a:fld>
            <a:endParaRPr lang="sl-SI"/>
          </a:p>
        </p:txBody>
      </p:sp>
      <p:sp>
        <p:nvSpPr>
          <p:cNvPr id="5" name="Footer Placeholder 4">
            <a:extLst>
              <a:ext uri="{FF2B5EF4-FFF2-40B4-BE49-F238E27FC236}">
                <a16:creationId xmlns:a16="http://schemas.microsoft.com/office/drawing/2014/main" id="{2FD6A8E8-74C6-45EF-91D1-B8A6AD5AC654}"/>
              </a:ext>
            </a:extLst>
          </p:cNvPr>
          <p:cNvSpPr>
            <a:spLocks noGrp="1"/>
          </p:cNvSpPr>
          <p:nvPr>
            <p:ph type="ftr" sz="quarter" idx="11"/>
          </p:nvPr>
        </p:nvSpPr>
        <p:spPr>
          <a:xfrm>
            <a:off x="4038600" y="6356350"/>
            <a:ext cx="4114800" cy="365125"/>
          </a:xfrm>
          <a:prstGeom prst="rect">
            <a:avLst/>
          </a:prstGeom>
        </p:spPr>
        <p:txBody>
          <a:bodyPr lIns="0" tIns="0" rIns="0" bIns="0"/>
          <a:lstStyle/>
          <a:p>
            <a:endParaRPr lang="sl-SI"/>
          </a:p>
        </p:txBody>
      </p:sp>
      <p:sp>
        <p:nvSpPr>
          <p:cNvPr id="6" name="Slide Number Placeholder 5">
            <a:extLst>
              <a:ext uri="{FF2B5EF4-FFF2-40B4-BE49-F238E27FC236}">
                <a16:creationId xmlns:a16="http://schemas.microsoft.com/office/drawing/2014/main" id="{06CC4A53-3EB0-4E5A-816F-BD8828480122}"/>
              </a:ext>
            </a:extLst>
          </p:cNvPr>
          <p:cNvSpPr>
            <a:spLocks noGrp="1"/>
          </p:cNvSpPr>
          <p:nvPr>
            <p:ph type="sldNum" sz="quarter" idx="12"/>
          </p:nvPr>
        </p:nvSpPr>
        <p:spPr>
          <a:xfrm>
            <a:off x="8610600" y="6356350"/>
            <a:ext cx="2743200" cy="365125"/>
          </a:xfrm>
          <a:prstGeom prst="rect">
            <a:avLst/>
          </a:prstGeom>
        </p:spPr>
        <p:txBody>
          <a:bodyPr lIns="0" tIns="0" rIns="0" bIns="0"/>
          <a:lstStyle/>
          <a:p>
            <a:fld id="{536C58C5-B627-48D0-A1A2-F881587ADEA7}" type="slidenum">
              <a:rPr lang="sl-SI" smtClean="0"/>
              <a:t>‹#›</a:t>
            </a:fld>
            <a:endParaRPr lang="sl-SI"/>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9" name="Straight Connector 8">
            <a:extLst>
              <a:ext uri="{FF2B5EF4-FFF2-40B4-BE49-F238E27FC236}">
                <a16:creationId xmlns:a16="http://schemas.microsoft.com/office/drawing/2014/main" id="{D4500421-619B-414B-A9D0-726753FC8CF4}"/>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0" name="Picture 9">
            <a:extLst>
              <a:ext uri="{FF2B5EF4-FFF2-40B4-BE49-F238E27FC236}">
                <a16:creationId xmlns:a16="http://schemas.microsoft.com/office/drawing/2014/main" id="{F9FBA055-55BB-4EE3-9BD6-8650DBC4CFB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1" name="Straight Connector 10">
            <a:extLst>
              <a:ext uri="{FF2B5EF4-FFF2-40B4-BE49-F238E27FC236}">
                <a16:creationId xmlns:a16="http://schemas.microsoft.com/office/drawing/2014/main" id="{6C1376BE-7C3D-4B09-AE9D-791939D45604}"/>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2" name="Picture 11">
            <a:extLst>
              <a:ext uri="{FF2B5EF4-FFF2-40B4-BE49-F238E27FC236}">
                <a16:creationId xmlns:a16="http://schemas.microsoft.com/office/drawing/2014/main" id="{C7584CC2-8F47-4915-88EB-465A5982E4B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Tree>
    <p:extLst>
      <p:ext uri="{BB962C8B-B14F-4D97-AF65-F5344CB8AC3E}">
        <p14:creationId xmlns:p14="http://schemas.microsoft.com/office/powerpoint/2010/main" val="1144144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FFB001-228F-B955-AC8F-D515260EAC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32240" y="1360641"/>
            <a:ext cx="4735023" cy="4108904"/>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16" name="Graphic 15">
            <a:extLst>
              <a:ext uri="{FF2B5EF4-FFF2-40B4-BE49-F238E27FC236}">
                <a16:creationId xmlns:a16="http://schemas.microsoft.com/office/drawing/2014/main" id="{D00BC45D-D06F-4290-9470-7564221D2E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32240" y="1360641"/>
            <a:ext cx="4735023" cy="4108904"/>
          </a:xfrm>
          <a:prstGeom prst="rect">
            <a:avLst/>
          </a:prstGeom>
        </p:spPr>
      </p:pic>
      <p:cxnSp>
        <p:nvCxnSpPr>
          <p:cNvPr id="17" name="Straight Connector 16">
            <a:extLst>
              <a:ext uri="{FF2B5EF4-FFF2-40B4-BE49-F238E27FC236}">
                <a16:creationId xmlns:a16="http://schemas.microsoft.com/office/drawing/2014/main" id="{CCCF8EB9-5C49-4B80-AF7E-D78A4D96E63F}"/>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B154D1D3-BEAD-4C41-9F39-7E1B496FB8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09E3A3AA-995B-41CD-861B-1BB5809F4975}"/>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778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D85D2A1-0FC4-5F88-8EF2-969B5E9CE4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7219" y="3378394"/>
            <a:ext cx="1826581" cy="2631106"/>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16" name="Graphic 15">
            <a:extLst>
              <a:ext uri="{FF2B5EF4-FFF2-40B4-BE49-F238E27FC236}">
                <a16:creationId xmlns:a16="http://schemas.microsoft.com/office/drawing/2014/main" id="{0AECFDEE-B9A0-46F1-BF51-FF9B54B9C31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7219" y="3378394"/>
            <a:ext cx="1826581" cy="2631106"/>
          </a:xfrm>
          <a:prstGeom prst="rect">
            <a:avLst/>
          </a:prstGeom>
        </p:spPr>
      </p:pic>
      <p:cxnSp>
        <p:nvCxnSpPr>
          <p:cNvPr id="17" name="Straight Connector 16">
            <a:extLst>
              <a:ext uri="{FF2B5EF4-FFF2-40B4-BE49-F238E27FC236}">
                <a16:creationId xmlns:a16="http://schemas.microsoft.com/office/drawing/2014/main" id="{DECCE7E1-E4C7-488A-9ED9-A9C79D6BE3A3}"/>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135B3756-6272-4E82-BC7D-BDCAC69C37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D6ACB1B8-8333-4974-B376-D30535D8B549}"/>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199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999DF7F-7099-B8FC-78EF-17B43D5471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60672" y="1132025"/>
            <a:ext cx="8521569" cy="5542280"/>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16" name="Graphic 15">
            <a:extLst>
              <a:ext uri="{FF2B5EF4-FFF2-40B4-BE49-F238E27FC236}">
                <a16:creationId xmlns:a16="http://schemas.microsoft.com/office/drawing/2014/main" id="{8CB7441C-DC01-4007-9A0D-4811823A40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0672" y="1132025"/>
            <a:ext cx="8521569" cy="5542280"/>
          </a:xfrm>
          <a:prstGeom prst="rect">
            <a:avLst/>
          </a:prstGeom>
        </p:spPr>
      </p:pic>
      <p:cxnSp>
        <p:nvCxnSpPr>
          <p:cNvPr id="17" name="Straight Connector 16">
            <a:extLst>
              <a:ext uri="{FF2B5EF4-FFF2-40B4-BE49-F238E27FC236}">
                <a16:creationId xmlns:a16="http://schemas.microsoft.com/office/drawing/2014/main" id="{BDF944D3-91DA-4F9A-9843-8F510987D3FC}"/>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0D0D1839-139C-4329-8DD2-2F78C7CB38F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E6F8DEC7-9435-4C7F-83D8-6514B8B9DDFA}"/>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499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38C480B-FE38-8252-AFA9-ED113B98D34C}"/>
              </a:ext>
            </a:extLst>
          </p:cNvPr>
          <p:cNvPicPr>
            <a:picLocks noChangeAspect="1"/>
          </p:cNvPicPr>
          <p:nvPr/>
        </p:nvPicPr>
        <p:blipFill>
          <a:blip r:embed="rId2">
            <a:extLst>
              <a:ext uri="{96DAC541-7B7A-43D3-8B79-37D633B846F1}">
                <asvg:svgBlip xmlns:asvg="http://schemas.microsoft.com/office/drawing/2016/SVG/main" r:embed="rId3"/>
              </a:ext>
            </a:extLst>
          </a:blip>
          <a:srcRect r="17288"/>
          <a:stretch/>
        </p:blipFill>
        <p:spPr>
          <a:xfrm>
            <a:off x="7619423" y="2124662"/>
            <a:ext cx="4572000" cy="3041697"/>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16" name="Graphic 15">
            <a:extLst>
              <a:ext uri="{FF2B5EF4-FFF2-40B4-BE49-F238E27FC236}">
                <a16:creationId xmlns:a16="http://schemas.microsoft.com/office/drawing/2014/main" id="{847D238D-13E3-4596-8751-35F02FC58589}"/>
              </a:ext>
            </a:extLst>
          </p:cNvPr>
          <p:cNvPicPr>
            <a:picLocks noChangeAspect="1"/>
          </p:cNvPicPr>
          <p:nvPr userDrawn="1"/>
        </p:nvPicPr>
        <p:blipFill>
          <a:blip r:embed="rId2">
            <a:extLst>
              <a:ext uri="{96DAC541-7B7A-43D3-8B79-37D633B846F1}">
                <asvg:svgBlip xmlns:asvg="http://schemas.microsoft.com/office/drawing/2016/SVG/main" r:embed="rId3"/>
              </a:ext>
            </a:extLst>
          </a:blip>
          <a:srcRect r="17288"/>
          <a:stretch/>
        </p:blipFill>
        <p:spPr>
          <a:xfrm>
            <a:off x="7619423" y="2124662"/>
            <a:ext cx="4572000" cy="3041697"/>
          </a:xfrm>
          <a:prstGeom prst="rect">
            <a:avLst/>
          </a:prstGeom>
        </p:spPr>
      </p:pic>
      <p:cxnSp>
        <p:nvCxnSpPr>
          <p:cNvPr id="17" name="Straight Connector 16">
            <a:extLst>
              <a:ext uri="{FF2B5EF4-FFF2-40B4-BE49-F238E27FC236}">
                <a16:creationId xmlns:a16="http://schemas.microsoft.com/office/drawing/2014/main" id="{86C240CD-251C-4301-A116-EE342C5D3E3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CCED0304-64E4-444A-8C61-09F6D0A004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7C97E8E8-E143-4938-9254-ECCC57EC598B}"/>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131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A57DD30-400F-3851-11C9-15776B2DA4B6}"/>
              </a:ext>
            </a:extLst>
          </p:cNvPr>
          <p:cNvPicPr>
            <a:picLocks noChangeAspect="1"/>
          </p:cNvPicPr>
          <p:nvPr/>
        </p:nvPicPr>
        <p:blipFill>
          <a:blip r:embed="rId2">
            <a:extLst>
              <a:ext uri="{96DAC541-7B7A-43D3-8B79-37D633B846F1}">
                <asvg:svgBlip xmlns:asvg="http://schemas.microsoft.com/office/drawing/2016/SVG/main" r:embed="rId3"/>
              </a:ext>
            </a:extLst>
          </a:blip>
          <a:srcRect l="-32745" r="32745" b="-754"/>
          <a:stretch/>
        </p:blipFill>
        <p:spPr>
          <a:xfrm>
            <a:off x="5227320" y="1834773"/>
            <a:ext cx="6964680" cy="3825090"/>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16" name="Graphic 15">
            <a:extLst>
              <a:ext uri="{FF2B5EF4-FFF2-40B4-BE49-F238E27FC236}">
                <a16:creationId xmlns:a16="http://schemas.microsoft.com/office/drawing/2014/main" id="{A8115382-7927-4EC9-9352-E28486FFFA9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2745" r="32745" b="-754"/>
          <a:stretch/>
        </p:blipFill>
        <p:spPr>
          <a:xfrm>
            <a:off x="5227320" y="1834773"/>
            <a:ext cx="6964680" cy="3825090"/>
          </a:xfrm>
          <a:prstGeom prst="rect">
            <a:avLst/>
          </a:prstGeom>
        </p:spPr>
      </p:pic>
      <p:cxnSp>
        <p:nvCxnSpPr>
          <p:cNvPr id="17" name="Straight Connector 16">
            <a:extLst>
              <a:ext uri="{FF2B5EF4-FFF2-40B4-BE49-F238E27FC236}">
                <a16:creationId xmlns:a16="http://schemas.microsoft.com/office/drawing/2014/main" id="{689695E6-C279-4F48-8F50-A16D8B510FE6}"/>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06C9053E-39E2-4E55-9601-9660DC1C46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2519D355-F944-40C7-A70B-463D2FB7496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3462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1E67E59-48A5-169D-34C1-D454B5FD21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9921" y="-50087"/>
            <a:ext cx="5146040" cy="3469025"/>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16" name="Graphic 15">
            <a:extLst>
              <a:ext uri="{FF2B5EF4-FFF2-40B4-BE49-F238E27FC236}">
                <a16:creationId xmlns:a16="http://schemas.microsoft.com/office/drawing/2014/main" id="{A8A7A7B3-FC64-4083-B198-19830981F7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9921" y="-50087"/>
            <a:ext cx="5146040" cy="3469025"/>
          </a:xfrm>
          <a:prstGeom prst="rect">
            <a:avLst/>
          </a:prstGeom>
        </p:spPr>
      </p:pic>
      <p:cxnSp>
        <p:nvCxnSpPr>
          <p:cNvPr id="17" name="Straight Connector 16">
            <a:extLst>
              <a:ext uri="{FF2B5EF4-FFF2-40B4-BE49-F238E27FC236}">
                <a16:creationId xmlns:a16="http://schemas.microsoft.com/office/drawing/2014/main" id="{108E8075-1345-4513-BAB0-B3CFE9A81F6D}"/>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285697A8-9435-472C-889E-2A057F58AA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A9A85BE0-0C13-47B5-A0CC-4FD1603B550B}"/>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62424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56B77B5-3776-D4A8-6FD3-D9182C7025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0201" y="3912696"/>
            <a:ext cx="15097760" cy="2761609"/>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16" name="Graphic 15">
            <a:extLst>
              <a:ext uri="{FF2B5EF4-FFF2-40B4-BE49-F238E27FC236}">
                <a16:creationId xmlns:a16="http://schemas.microsoft.com/office/drawing/2014/main" id="{37AD0649-F74C-4B00-921F-4834F8B552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0201" y="3912696"/>
            <a:ext cx="15097760" cy="2761609"/>
          </a:xfrm>
          <a:prstGeom prst="rect">
            <a:avLst/>
          </a:prstGeom>
        </p:spPr>
      </p:pic>
      <p:cxnSp>
        <p:nvCxnSpPr>
          <p:cNvPr id="17" name="Straight Connector 16">
            <a:extLst>
              <a:ext uri="{FF2B5EF4-FFF2-40B4-BE49-F238E27FC236}">
                <a16:creationId xmlns:a16="http://schemas.microsoft.com/office/drawing/2014/main" id="{690BCFD6-BC4F-4BEB-8D96-BCE8A0601C1A}"/>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8A9E8198-F131-4DED-8FDC-7676DF67D8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A1675818-D5B5-4BBD-856B-DBB5436EFC11}"/>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6423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AB5CD86-2967-298C-5E61-397E857000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198" y="4502972"/>
            <a:ext cx="10515602" cy="1420898"/>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pic>
        <p:nvPicPr>
          <p:cNvPr id="16" name="Graphic 15">
            <a:extLst>
              <a:ext uri="{FF2B5EF4-FFF2-40B4-BE49-F238E27FC236}">
                <a16:creationId xmlns:a16="http://schemas.microsoft.com/office/drawing/2014/main" id="{F648077F-5B44-47BB-A6C9-D071028611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198" y="4502972"/>
            <a:ext cx="10515602" cy="1420898"/>
          </a:xfrm>
          <a:prstGeom prst="rect">
            <a:avLst/>
          </a:prstGeom>
        </p:spPr>
      </p:pic>
      <p:cxnSp>
        <p:nvCxnSpPr>
          <p:cNvPr id="17" name="Straight Connector 16">
            <a:extLst>
              <a:ext uri="{FF2B5EF4-FFF2-40B4-BE49-F238E27FC236}">
                <a16:creationId xmlns:a16="http://schemas.microsoft.com/office/drawing/2014/main" id="{66E5CE09-DDCB-4931-8746-5866B3A02EDC}"/>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8" name="Picture 17">
            <a:extLst>
              <a:ext uri="{FF2B5EF4-FFF2-40B4-BE49-F238E27FC236}">
                <a16:creationId xmlns:a16="http://schemas.microsoft.com/office/drawing/2014/main" id="{90DC779F-24E6-4EB9-96C0-52E981CC51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9" name="Straight Connector 18">
            <a:extLst>
              <a:ext uri="{FF2B5EF4-FFF2-40B4-BE49-F238E27FC236}">
                <a16:creationId xmlns:a16="http://schemas.microsoft.com/office/drawing/2014/main" id="{B50A4D14-D08E-4C25-B58E-E6C0328655B5}"/>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382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A7961-AB90-4CF6-9847-EF00E6EA33CC}"/>
              </a:ext>
            </a:extLst>
          </p:cNvPr>
          <p:cNvSpPr>
            <a:spLocks noGrp="1"/>
          </p:cNvSpPr>
          <p:nvPr>
            <p:ph type="title"/>
          </p:nvPr>
        </p:nvSpPr>
        <p:spPr>
          <a:xfrm>
            <a:off x="831850" y="1709738"/>
            <a:ext cx="10515600" cy="2852737"/>
          </a:xfrm>
        </p:spPr>
        <p:txBody>
          <a:bodyPr lIns="0" tIns="0" rIns="0" bIns="0" anchor="b">
            <a:normAutofit/>
          </a:bodyPr>
          <a:lstStyle>
            <a:lvl1pPr>
              <a:lnSpc>
                <a:spcPct val="100000"/>
              </a:lnSpc>
              <a:defRPr sz="4800"/>
            </a:lvl1pPr>
          </a:lstStyle>
          <a:p>
            <a:r>
              <a:rPr lang="en-US"/>
              <a:t>Click to edit Master title style</a:t>
            </a:r>
            <a:endParaRPr lang="sl-SI" dirty="0"/>
          </a:p>
        </p:txBody>
      </p:sp>
      <p:sp>
        <p:nvSpPr>
          <p:cNvPr id="3" name="Text Placeholder 2">
            <a:extLst>
              <a:ext uri="{FF2B5EF4-FFF2-40B4-BE49-F238E27FC236}">
                <a16:creationId xmlns:a16="http://schemas.microsoft.com/office/drawing/2014/main" id="{D97DFD3E-3DC5-4A37-9858-6F537EEB59B8}"/>
              </a:ext>
            </a:extLst>
          </p:cNvPr>
          <p:cNvSpPr>
            <a:spLocks noGrp="1"/>
          </p:cNvSpPr>
          <p:nvPr>
            <p:ph type="body" idx="1"/>
          </p:nvPr>
        </p:nvSpPr>
        <p:spPr>
          <a:xfrm>
            <a:off x="831850" y="4562476"/>
            <a:ext cx="10515600" cy="1309406"/>
          </a:xfrm>
        </p:spPr>
        <p:txBody>
          <a:bodyPr lIns="0" tIns="0" rIns="0" bIns="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FCAE7-FAC6-4436-B997-91EB73AE8365}"/>
              </a:ext>
            </a:extLst>
          </p:cNvPr>
          <p:cNvSpPr>
            <a:spLocks noGrp="1"/>
          </p:cNvSpPr>
          <p:nvPr>
            <p:ph type="dt" sz="half" idx="10"/>
          </p:nvPr>
        </p:nvSpPr>
        <p:spPr>
          <a:xfrm>
            <a:off x="838200" y="5503969"/>
            <a:ext cx="2743200" cy="365125"/>
          </a:xfrm>
          <a:prstGeom prst="rect">
            <a:avLst/>
          </a:prstGeom>
        </p:spPr>
        <p:txBody>
          <a:bodyPr lIns="0" tIns="0" rIns="0" bIns="0" anchor="b" anchorCtr="0"/>
          <a:lstStyle/>
          <a:p>
            <a:fld id="{EB3F6B9A-BBCD-4BCA-BE08-B70A0E21056C}" type="datetime1">
              <a:rPr lang="sl-SI" smtClean="0"/>
              <a:t>14. 05. 2026</a:t>
            </a:fld>
            <a:endParaRPr lang="sl-SI"/>
          </a:p>
        </p:txBody>
      </p:sp>
      <p:pic>
        <p:nvPicPr>
          <p:cNvPr id="8" name="Picture 7">
            <a:extLst>
              <a:ext uri="{FF2B5EF4-FFF2-40B4-BE49-F238E27FC236}">
                <a16:creationId xmlns:a16="http://schemas.microsoft.com/office/drawing/2014/main" id="{B119246A-CF07-4963-BDC8-A016D7774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9" name="Straight Connector 8">
            <a:extLst>
              <a:ext uri="{FF2B5EF4-FFF2-40B4-BE49-F238E27FC236}">
                <a16:creationId xmlns:a16="http://schemas.microsoft.com/office/drawing/2014/main" id="{B267641A-1C06-46DA-AE0C-39DC70B64851}"/>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3440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4" name="Graphic 3">
            <a:extLst>
              <a:ext uri="{FF2B5EF4-FFF2-40B4-BE49-F238E27FC236}">
                <a16:creationId xmlns:a16="http://schemas.microsoft.com/office/drawing/2014/main" id="{A2DEDAA4-F29D-E25D-77BE-8A9CEC8199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1178" y="2414557"/>
            <a:ext cx="4062622" cy="2665521"/>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6" name="Straight Connector 15">
            <a:extLst>
              <a:ext uri="{FF2B5EF4-FFF2-40B4-BE49-F238E27FC236}">
                <a16:creationId xmlns:a16="http://schemas.microsoft.com/office/drawing/2014/main" id="{CA84CA35-6138-4766-9F30-84E72694019A}"/>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7" name="Picture 16">
            <a:extLst>
              <a:ext uri="{FF2B5EF4-FFF2-40B4-BE49-F238E27FC236}">
                <a16:creationId xmlns:a16="http://schemas.microsoft.com/office/drawing/2014/main" id="{37603D08-E639-497A-A174-A907BF5EB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8" name="Straight Connector 17">
            <a:extLst>
              <a:ext uri="{FF2B5EF4-FFF2-40B4-BE49-F238E27FC236}">
                <a16:creationId xmlns:a16="http://schemas.microsoft.com/office/drawing/2014/main" id="{3B5F0159-6181-46F7-BFD1-961D8DEE148B}"/>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9" name="Graphic 18">
            <a:extLst>
              <a:ext uri="{FF2B5EF4-FFF2-40B4-BE49-F238E27FC236}">
                <a16:creationId xmlns:a16="http://schemas.microsoft.com/office/drawing/2014/main" id="{EE133DAB-73DE-4F75-ADFC-33FCB4BF0F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91178" y="2414557"/>
            <a:ext cx="4062622" cy="2665521"/>
          </a:xfrm>
          <a:prstGeom prst="rect">
            <a:avLst/>
          </a:prstGeom>
        </p:spPr>
      </p:pic>
    </p:spTree>
    <p:extLst>
      <p:ext uri="{BB962C8B-B14F-4D97-AF65-F5344CB8AC3E}">
        <p14:creationId xmlns:p14="http://schemas.microsoft.com/office/powerpoint/2010/main" val="3255274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0568-DA8E-4209-9370-4EAD75343330}"/>
              </a:ext>
            </a:extLst>
          </p:cNvPr>
          <p:cNvSpPr>
            <a:spLocks noGrp="1"/>
          </p:cNvSpPr>
          <p:nvPr>
            <p:ph type="ctrTitle"/>
          </p:nvPr>
        </p:nvSpPr>
        <p:spPr>
          <a:xfrm>
            <a:off x="1524000" y="1122363"/>
            <a:ext cx="9144000" cy="2387600"/>
          </a:xfrm>
        </p:spPr>
        <p:txBody>
          <a:bodyPr anchor="b">
            <a:normAutofit/>
          </a:bodyPr>
          <a:lstStyle>
            <a:lvl1pPr algn="ctr">
              <a:defRPr sz="2800"/>
            </a:lvl1pPr>
          </a:lstStyle>
          <a:p>
            <a:r>
              <a:rPr lang="en-US"/>
              <a:t>Click to edit Master title style</a:t>
            </a:r>
            <a:endParaRPr lang="sl-SI" dirty="0"/>
          </a:p>
        </p:txBody>
      </p:sp>
      <p:sp>
        <p:nvSpPr>
          <p:cNvPr id="6" name="Slide Number Placeholder 5">
            <a:extLst>
              <a:ext uri="{FF2B5EF4-FFF2-40B4-BE49-F238E27FC236}">
                <a16:creationId xmlns:a16="http://schemas.microsoft.com/office/drawing/2014/main" id="{D90B2844-0826-4F46-B016-EA68873AFBB7}"/>
              </a:ext>
            </a:extLst>
          </p:cNvPr>
          <p:cNvSpPr>
            <a:spLocks noGrp="1"/>
          </p:cNvSpPr>
          <p:nvPr>
            <p:ph type="sldNum" sz="quarter" idx="12"/>
          </p:nvPr>
        </p:nvSpPr>
        <p:spPr>
          <a:xfrm>
            <a:off x="8610600" y="6356350"/>
            <a:ext cx="2743200" cy="365125"/>
          </a:xfrm>
          <a:prstGeom prst="rect">
            <a:avLst/>
          </a:prstGeom>
        </p:spPr>
        <p:txBody>
          <a:bodyPr/>
          <a:lstStyle/>
          <a:p>
            <a:fld id="{536C58C5-B627-48D0-A1A2-F881587ADEA7}" type="slidenum">
              <a:rPr lang="sl-SI" smtClean="0"/>
              <a:t>‹#›</a:t>
            </a:fld>
            <a:endParaRPr lang="sl-SI"/>
          </a:p>
        </p:txBody>
      </p:sp>
    </p:spTree>
    <p:extLst>
      <p:ext uri="{BB962C8B-B14F-4D97-AF65-F5344CB8AC3E}">
        <p14:creationId xmlns:p14="http://schemas.microsoft.com/office/powerpoint/2010/main" val="2569712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FFB001-228F-B955-AC8F-D515260EAC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32240" y="1360641"/>
            <a:ext cx="4735023" cy="4108904"/>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Tree>
    <p:extLst>
      <p:ext uri="{BB962C8B-B14F-4D97-AF65-F5344CB8AC3E}">
        <p14:creationId xmlns:p14="http://schemas.microsoft.com/office/powerpoint/2010/main" val="2175326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D85D2A1-0FC4-5F88-8EF2-969B5E9CE4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7219" y="3378394"/>
            <a:ext cx="1826581" cy="2631106"/>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Tree>
    <p:extLst>
      <p:ext uri="{BB962C8B-B14F-4D97-AF65-F5344CB8AC3E}">
        <p14:creationId xmlns:p14="http://schemas.microsoft.com/office/powerpoint/2010/main" val="2391819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999DF7F-7099-B8FC-78EF-17B43D5471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0672" y="1132025"/>
            <a:ext cx="8521569" cy="5542280"/>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Tree>
    <p:extLst>
      <p:ext uri="{BB962C8B-B14F-4D97-AF65-F5344CB8AC3E}">
        <p14:creationId xmlns:p14="http://schemas.microsoft.com/office/powerpoint/2010/main" val="13662675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38C480B-FE38-8252-AFA9-ED113B98D34C}"/>
              </a:ext>
            </a:extLst>
          </p:cNvPr>
          <p:cNvPicPr>
            <a:picLocks noChangeAspect="1"/>
          </p:cNvPicPr>
          <p:nvPr userDrawn="1"/>
        </p:nvPicPr>
        <p:blipFill>
          <a:blip r:embed="rId2">
            <a:extLst>
              <a:ext uri="{96DAC541-7B7A-43D3-8B79-37D633B846F1}">
                <asvg:svgBlip xmlns:asvg="http://schemas.microsoft.com/office/drawing/2016/SVG/main" r:embed="rId3"/>
              </a:ext>
            </a:extLst>
          </a:blip>
          <a:srcRect r="17288"/>
          <a:stretch/>
        </p:blipFill>
        <p:spPr>
          <a:xfrm>
            <a:off x="7619423" y="2124662"/>
            <a:ext cx="4572000" cy="3041697"/>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Tree>
    <p:extLst>
      <p:ext uri="{BB962C8B-B14F-4D97-AF65-F5344CB8AC3E}">
        <p14:creationId xmlns:p14="http://schemas.microsoft.com/office/powerpoint/2010/main" val="1329263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A57DD30-400F-3851-11C9-15776B2DA4B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2745" r="32745" b="-754"/>
          <a:stretch/>
        </p:blipFill>
        <p:spPr>
          <a:xfrm>
            <a:off x="5227320" y="1834773"/>
            <a:ext cx="6964680" cy="3825090"/>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Tree>
    <p:extLst>
      <p:ext uri="{BB962C8B-B14F-4D97-AF65-F5344CB8AC3E}">
        <p14:creationId xmlns:p14="http://schemas.microsoft.com/office/powerpoint/2010/main" val="6452917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1E67E59-48A5-169D-34C1-D454B5FD21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9921" y="-50087"/>
            <a:ext cx="5146040" cy="3469025"/>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Tree>
    <p:extLst>
      <p:ext uri="{BB962C8B-B14F-4D97-AF65-F5344CB8AC3E}">
        <p14:creationId xmlns:p14="http://schemas.microsoft.com/office/powerpoint/2010/main" val="880187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56B77B5-3776-D4A8-6FD3-D9182C7025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0201" y="3912696"/>
            <a:ext cx="15097760" cy="2761609"/>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Tree>
    <p:extLst>
      <p:ext uri="{BB962C8B-B14F-4D97-AF65-F5344CB8AC3E}">
        <p14:creationId xmlns:p14="http://schemas.microsoft.com/office/powerpoint/2010/main" val="38715163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AB5CD86-2967-298C-5E61-397E857000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198" y="4502972"/>
            <a:ext cx="10515602" cy="1420898"/>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Tree>
    <p:extLst>
      <p:ext uri="{BB962C8B-B14F-4D97-AF65-F5344CB8AC3E}">
        <p14:creationId xmlns:p14="http://schemas.microsoft.com/office/powerpoint/2010/main" val="1310375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273F5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A7961-AB90-4CF6-9847-EF00E6EA33CC}"/>
              </a:ext>
            </a:extLst>
          </p:cNvPr>
          <p:cNvSpPr>
            <a:spLocks noGrp="1"/>
          </p:cNvSpPr>
          <p:nvPr>
            <p:ph type="title"/>
          </p:nvPr>
        </p:nvSpPr>
        <p:spPr>
          <a:xfrm>
            <a:off x="831850" y="1709738"/>
            <a:ext cx="10515600" cy="2852737"/>
          </a:xfrm>
        </p:spPr>
        <p:txBody>
          <a:bodyPr lIns="0" tIns="0" rIns="0" bIns="0" anchor="b">
            <a:normAutofit/>
          </a:bodyPr>
          <a:lstStyle>
            <a:lvl1pPr>
              <a:lnSpc>
                <a:spcPct val="100000"/>
              </a:lnSpc>
              <a:defRPr sz="4800">
                <a:solidFill>
                  <a:schemeClr val="bg1"/>
                </a:solidFill>
              </a:defRPr>
            </a:lvl1pPr>
          </a:lstStyle>
          <a:p>
            <a:r>
              <a:rPr lang="en-US"/>
              <a:t>Click to edit Master title style</a:t>
            </a:r>
            <a:endParaRPr lang="sl-SI" dirty="0"/>
          </a:p>
        </p:txBody>
      </p:sp>
      <p:sp>
        <p:nvSpPr>
          <p:cNvPr id="3" name="Text Placeholder 2">
            <a:extLst>
              <a:ext uri="{FF2B5EF4-FFF2-40B4-BE49-F238E27FC236}">
                <a16:creationId xmlns:a16="http://schemas.microsoft.com/office/drawing/2014/main" id="{D97DFD3E-3DC5-4A37-9858-6F537EEB59B8}"/>
              </a:ext>
            </a:extLst>
          </p:cNvPr>
          <p:cNvSpPr>
            <a:spLocks noGrp="1"/>
          </p:cNvSpPr>
          <p:nvPr>
            <p:ph type="body" idx="1"/>
          </p:nvPr>
        </p:nvSpPr>
        <p:spPr>
          <a:xfrm>
            <a:off x="831850" y="4562476"/>
            <a:ext cx="10515600" cy="1318372"/>
          </a:xfrm>
        </p:spPr>
        <p:txBody>
          <a:bodyPr lIns="0" tIns="0" rIns="0" bIns="0"/>
          <a:lstStyle>
            <a:lvl1pPr marL="0" indent="0">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FCAE7-FAC6-4436-B997-91EB73AE8365}"/>
              </a:ext>
            </a:extLst>
          </p:cNvPr>
          <p:cNvSpPr>
            <a:spLocks noGrp="1"/>
          </p:cNvSpPr>
          <p:nvPr>
            <p:ph type="dt" sz="half" idx="10"/>
          </p:nvPr>
        </p:nvSpPr>
        <p:spPr>
          <a:xfrm>
            <a:off x="838200" y="5506585"/>
            <a:ext cx="2743200" cy="365125"/>
          </a:xfrm>
          <a:prstGeom prst="rect">
            <a:avLst/>
          </a:prstGeom>
        </p:spPr>
        <p:txBody>
          <a:bodyPr lIns="0" tIns="0" rIns="0" bIns="0" anchor="b" anchorCtr="0"/>
          <a:lstStyle>
            <a:lvl1pPr>
              <a:defRPr>
                <a:solidFill>
                  <a:schemeClr val="bg1"/>
                </a:solidFill>
              </a:defRPr>
            </a:lvl1pPr>
          </a:lstStyle>
          <a:p>
            <a:fld id="{F4AEFEA6-2CEB-4FED-9073-14089B557467}" type="datetime1">
              <a:rPr lang="sl-SI" smtClean="0"/>
              <a:t>14. 05. 2026</a:t>
            </a:fld>
            <a:endParaRPr lang="sl-SI"/>
          </a:p>
        </p:txBody>
      </p:sp>
      <p:pic>
        <p:nvPicPr>
          <p:cNvPr id="8" name="Picture 7">
            <a:extLst>
              <a:ext uri="{FF2B5EF4-FFF2-40B4-BE49-F238E27FC236}">
                <a16:creationId xmlns:a16="http://schemas.microsoft.com/office/drawing/2014/main" id="{B119246A-CF07-4963-BDC8-A016D7774B74}"/>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9" name="Straight Connector 8">
            <a:extLst>
              <a:ext uri="{FF2B5EF4-FFF2-40B4-BE49-F238E27FC236}">
                <a16:creationId xmlns:a16="http://schemas.microsoft.com/office/drawing/2014/main" id="{360F99F0-25BF-4F25-B26D-5342961ACE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1575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4" name="Graphic 3">
            <a:extLst>
              <a:ext uri="{FF2B5EF4-FFF2-40B4-BE49-F238E27FC236}">
                <a16:creationId xmlns:a16="http://schemas.microsoft.com/office/drawing/2014/main" id="{A2DEDAA4-F29D-E25D-77BE-8A9CEC8199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91178" y="2414557"/>
            <a:ext cx="4062622" cy="2665521"/>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Tree>
    <p:extLst>
      <p:ext uri="{BB962C8B-B14F-4D97-AF65-F5344CB8AC3E}">
        <p14:creationId xmlns:p14="http://schemas.microsoft.com/office/powerpoint/2010/main" val="40514285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EFFB001-228F-B955-AC8F-D515260EAC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32240" y="1360641"/>
            <a:ext cx="4735023" cy="4108904"/>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Tree>
    <p:extLst>
      <p:ext uri="{BB962C8B-B14F-4D97-AF65-F5344CB8AC3E}">
        <p14:creationId xmlns:p14="http://schemas.microsoft.com/office/powerpoint/2010/main" val="42622202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D85D2A1-0FC4-5F88-8EF2-969B5E9CE4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27219" y="3378394"/>
            <a:ext cx="1826581" cy="2631106"/>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Tree>
    <p:extLst>
      <p:ext uri="{BB962C8B-B14F-4D97-AF65-F5344CB8AC3E}">
        <p14:creationId xmlns:p14="http://schemas.microsoft.com/office/powerpoint/2010/main" val="5845882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999DF7F-7099-B8FC-78EF-17B43D54714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60672" y="1132025"/>
            <a:ext cx="8521569" cy="5542280"/>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Tree>
    <p:extLst>
      <p:ext uri="{BB962C8B-B14F-4D97-AF65-F5344CB8AC3E}">
        <p14:creationId xmlns:p14="http://schemas.microsoft.com/office/powerpoint/2010/main" val="20087062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38C480B-FE38-8252-AFA9-ED113B98D34C}"/>
              </a:ext>
            </a:extLst>
          </p:cNvPr>
          <p:cNvPicPr>
            <a:picLocks noChangeAspect="1"/>
          </p:cNvPicPr>
          <p:nvPr userDrawn="1"/>
        </p:nvPicPr>
        <p:blipFill>
          <a:blip r:embed="rId2">
            <a:extLst>
              <a:ext uri="{96DAC541-7B7A-43D3-8B79-37D633B846F1}">
                <asvg:svgBlip xmlns:asvg="http://schemas.microsoft.com/office/drawing/2016/SVG/main" r:embed="rId3"/>
              </a:ext>
            </a:extLst>
          </a:blip>
          <a:srcRect r="17288"/>
          <a:stretch/>
        </p:blipFill>
        <p:spPr>
          <a:xfrm>
            <a:off x="7619423" y="2124662"/>
            <a:ext cx="4572000" cy="3041697"/>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Tree>
    <p:extLst>
      <p:ext uri="{BB962C8B-B14F-4D97-AF65-F5344CB8AC3E}">
        <p14:creationId xmlns:p14="http://schemas.microsoft.com/office/powerpoint/2010/main" val="6857565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A57DD30-400F-3851-11C9-15776B2DA4B6}"/>
              </a:ext>
            </a:extLst>
          </p:cNvPr>
          <p:cNvPicPr>
            <a:picLocks noChangeAspect="1"/>
          </p:cNvPicPr>
          <p:nvPr userDrawn="1"/>
        </p:nvPicPr>
        <p:blipFill>
          <a:blip r:embed="rId2">
            <a:extLst>
              <a:ext uri="{96DAC541-7B7A-43D3-8B79-37D633B846F1}">
                <asvg:svgBlip xmlns:asvg="http://schemas.microsoft.com/office/drawing/2016/SVG/main" r:embed="rId3"/>
              </a:ext>
            </a:extLst>
          </a:blip>
          <a:srcRect l="-32745" r="32745" b="-754"/>
          <a:stretch/>
        </p:blipFill>
        <p:spPr>
          <a:xfrm>
            <a:off x="5227320" y="1834773"/>
            <a:ext cx="6964680" cy="3825090"/>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Tree>
    <p:extLst>
      <p:ext uri="{BB962C8B-B14F-4D97-AF65-F5344CB8AC3E}">
        <p14:creationId xmlns:p14="http://schemas.microsoft.com/office/powerpoint/2010/main" val="21818915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1E67E59-48A5-169D-34C1-D454B5FD21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49921" y="-50087"/>
            <a:ext cx="5146040" cy="3469025"/>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Tree>
    <p:extLst>
      <p:ext uri="{BB962C8B-B14F-4D97-AF65-F5344CB8AC3E}">
        <p14:creationId xmlns:p14="http://schemas.microsoft.com/office/powerpoint/2010/main" val="2422768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56B77B5-3776-D4A8-6FD3-D9182C7025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00201" y="3912696"/>
            <a:ext cx="15097760" cy="2761609"/>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Tree>
    <p:extLst>
      <p:ext uri="{BB962C8B-B14F-4D97-AF65-F5344CB8AC3E}">
        <p14:creationId xmlns:p14="http://schemas.microsoft.com/office/powerpoint/2010/main" val="12174643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AB5CD86-2967-298C-5E61-397E857000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198" y="4502972"/>
            <a:ext cx="10515602" cy="1420898"/>
          </a:xfrm>
          <a:prstGeom prst="rect">
            <a:avLst/>
          </a:prstGeom>
        </p:spPr>
      </p:pic>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Tree>
    <p:extLst>
      <p:ext uri="{BB962C8B-B14F-4D97-AF65-F5344CB8AC3E}">
        <p14:creationId xmlns:p14="http://schemas.microsoft.com/office/powerpoint/2010/main" val="726034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userDrawn="1"/>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0" name="Straight Connector 9">
            <a:extLst>
              <a:ext uri="{FF2B5EF4-FFF2-40B4-BE49-F238E27FC236}">
                <a16:creationId xmlns:a16="http://schemas.microsoft.com/office/drawing/2014/main" id="{50271398-3CA7-46D2-BE6C-90FE320214A8}"/>
              </a:ext>
            </a:extLst>
          </p:cNvPr>
          <p:cNvCxnSpPr>
            <a:cxnSpLocks/>
          </p:cNvCxnSpPr>
          <p:nvPr userDrawn="1"/>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9BBE3C80-6C94-4044-B200-5546CB7CC0F2}"/>
              </a:ext>
            </a:extLst>
          </p:cNvPr>
          <p:cNvSpPr>
            <a:spLocks noGrp="1"/>
          </p:cNvSpPr>
          <p:nvPr>
            <p:ph type="dt" sz="half" idx="10"/>
          </p:nvPr>
        </p:nvSpPr>
        <p:spPr>
          <a:xfrm>
            <a:off x="9174478" y="6209030"/>
            <a:ext cx="1503682" cy="365125"/>
          </a:xfr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AF11CD7F-5CEB-4B4D-8AAF-E5D58774B4BB}"/>
              </a:ext>
            </a:extLst>
          </p:cNvPr>
          <p:cNvSpPr>
            <a:spLocks noGrp="1"/>
          </p:cNvSpPr>
          <p:nvPr>
            <p:ph type="ftr" sz="quarter" idx="11"/>
          </p:nvPr>
        </p:nvSpPr>
        <p:spPr>
          <a:xfrm>
            <a:off x="838198" y="6209030"/>
            <a:ext cx="8194042" cy="365125"/>
          </a:xfr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B0849B32-0661-43C2-9B08-FE6D4583752C}"/>
              </a:ext>
            </a:extLst>
          </p:cNvPr>
          <p:cNvSpPr>
            <a:spLocks noGrp="1"/>
          </p:cNvSpPr>
          <p:nvPr>
            <p:ph type="sldNum" sz="quarter" idx="12"/>
          </p:nvPr>
        </p:nvSpPr>
        <p:spPr>
          <a:xfrm>
            <a:off x="10678160" y="6209030"/>
            <a:ext cx="675640" cy="365125"/>
          </a:xfrm>
        </p:spPr>
        <p:txBody>
          <a:bodyPr lIns="0" tIns="0" rIns="0" bIns="0" anchor="b" anchorCtr="0"/>
          <a:lstStyle/>
          <a:p>
            <a:fld id="{536C58C5-B627-48D0-A1A2-F881587ADEA7}" type="slidenum">
              <a:rPr lang="sl-SI" smtClean="0"/>
              <a:t>‹#›</a:t>
            </a:fld>
            <a:endParaRPr lang="sl-SI" dirty="0"/>
          </a:p>
        </p:txBody>
      </p:sp>
      <p:pic>
        <p:nvPicPr>
          <p:cNvPr id="4" name="Graphic 3">
            <a:extLst>
              <a:ext uri="{FF2B5EF4-FFF2-40B4-BE49-F238E27FC236}">
                <a16:creationId xmlns:a16="http://schemas.microsoft.com/office/drawing/2014/main" id="{A2DEDAA4-F29D-E25D-77BE-8A9CEC8199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91178" y="2414557"/>
            <a:ext cx="4062622" cy="2665521"/>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Tree>
    <p:extLst>
      <p:ext uri="{BB962C8B-B14F-4D97-AF65-F5344CB8AC3E}">
        <p14:creationId xmlns:p14="http://schemas.microsoft.com/office/powerpoint/2010/main" val="2231269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CDB0-6DD9-4C21-B81E-A5E290CFA5B3}"/>
              </a:ext>
            </a:extLst>
          </p:cNvPr>
          <p:cNvSpPr>
            <a:spLocks noGrp="1"/>
          </p:cNvSpPr>
          <p:nvPr>
            <p:ph type="title"/>
          </p:nvPr>
        </p:nvSpPr>
        <p:spPr>
          <a:xfrm>
            <a:off x="838200" y="1124158"/>
            <a:ext cx="10515600" cy="441525"/>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8" name="Straight Connector 7">
            <a:extLst>
              <a:ext uri="{FF2B5EF4-FFF2-40B4-BE49-F238E27FC236}">
                <a16:creationId xmlns:a16="http://schemas.microsoft.com/office/drawing/2014/main" id="{1752DB63-A5A0-49F2-BC41-8CA7D5833177}"/>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9DCD9B63-3C97-43F1-B179-D9AD5D8D3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1" name="Content Placeholder 3">
            <a:extLst>
              <a:ext uri="{FF2B5EF4-FFF2-40B4-BE49-F238E27FC236}">
                <a16:creationId xmlns:a16="http://schemas.microsoft.com/office/drawing/2014/main" id="{483FE2E7-4B09-420F-A0D2-BAFE64ED8756}"/>
              </a:ext>
            </a:extLst>
          </p:cNvPr>
          <p:cNvSpPr>
            <a:spLocks noGrp="1"/>
          </p:cNvSpPr>
          <p:nvPr>
            <p:ph sz="half" idx="13"/>
          </p:nvPr>
        </p:nvSpPr>
        <p:spPr>
          <a:xfrm>
            <a:off x="838200" y="1565686"/>
            <a:ext cx="10515600" cy="4337572"/>
          </a:xfrm>
        </p:spPr>
        <p:txBody>
          <a:bodyPr lIns="0" tIns="0" rIns="0" bIns="0"/>
          <a:lstStyle>
            <a:lvl1pPr marL="0" indent="0">
              <a:lnSpc>
                <a:spcPct val="100000"/>
              </a:lnSpc>
              <a:buClr>
                <a:schemeClr val="accent1"/>
              </a:buClr>
              <a:buNone/>
              <a:defRPr sz="1800"/>
            </a:lvl1pPr>
            <a:lvl2pPr marL="457200" indent="0">
              <a:lnSpc>
                <a:spcPct val="100000"/>
              </a:lnSpc>
              <a:buClr>
                <a:schemeClr val="accent1"/>
              </a:buClr>
              <a:buNone/>
              <a:defRPr sz="1600"/>
            </a:lvl2pPr>
            <a:lvl3pPr marL="914400" indent="0">
              <a:lnSpc>
                <a:spcPct val="100000"/>
              </a:lnSpc>
              <a:buClr>
                <a:schemeClr val="accent1"/>
              </a:buClr>
              <a:buNone/>
              <a:defRPr sz="1600"/>
            </a:lvl3pPr>
            <a:lvl4pPr marL="1371600" indent="0">
              <a:lnSpc>
                <a:spcPct val="100000"/>
              </a:lnSpc>
              <a:buClr>
                <a:schemeClr val="accent1"/>
              </a:buClr>
              <a:buNone/>
              <a:defRPr sz="1600"/>
            </a:lvl4pPr>
            <a:lvl5pPr marL="1828800" indent="0">
              <a:lnSpc>
                <a:spcPct val="100000"/>
              </a:lnSpc>
              <a:buClr>
                <a:schemeClr val="accent1"/>
              </a:buCl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10" name="Straight Connector 9">
            <a:extLst>
              <a:ext uri="{FF2B5EF4-FFF2-40B4-BE49-F238E27FC236}">
                <a16:creationId xmlns:a16="http://schemas.microsoft.com/office/drawing/2014/main" id="{50271398-3CA7-46D2-BE6C-90FE320214A8}"/>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6F434F50-8F45-4C93-8D5F-C5A7C3F97EDB}"/>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4" name="Footer Placeholder 4">
            <a:extLst>
              <a:ext uri="{FF2B5EF4-FFF2-40B4-BE49-F238E27FC236}">
                <a16:creationId xmlns:a16="http://schemas.microsoft.com/office/drawing/2014/main" id="{9C81996A-1181-48DA-A4F3-40F61A53503F}"/>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5" name="Slide Number Placeholder 5">
            <a:extLst>
              <a:ext uri="{FF2B5EF4-FFF2-40B4-BE49-F238E27FC236}">
                <a16:creationId xmlns:a16="http://schemas.microsoft.com/office/drawing/2014/main" id="{A3AFC420-9531-4E3F-BD32-D1D090FCD434}"/>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32267783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0568-DA8E-4209-9370-4EAD75343330}"/>
              </a:ext>
            </a:extLst>
          </p:cNvPr>
          <p:cNvSpPr>
            <a:spLocks noGrp="1"/>
          </p:cNvSpPr>
          <p:nvPr>
            <p:ph type="ctrTitle"/>
          </p:nvPr>
        </p:nvSpPr>
        <p:spPr>
          <a:xfrm>
            <a:off x="1524000" y="1122363"/>
            <a:ext cx="9144000" cy="2387600"/>
          </a:xfrm>
        </p:spPr>
        <p:txBody>
          <a:bodyPr anchor="b">
            <a:normAutofit/>
          </a:bodyPr>
          <a:lstStyle>
            <a:lvl1pPr algn="ctr">
              <a:defRPr sz="2800"/>
            </a:lvl1pPr>
          </a:lstStyle>
          <a:p>
            <a:r>
              <a:rPr lang="en-US"/>
              <a:t>Click to edit Master title style</a:t>
            </a:r>
            <a:endParaRPr lang="sl-SI" dirty="0"/>
          </a:p>
        </p:txBody>
      </p:sp>
      <p:sp>
        <p:nvSpPr>
          <p:cNvPr id="6" name="Slide Number Placeholder 5">
            <a:extLst>
              <a:ext uri="{FF2B5EF4-FFF2-40B4-BE49-F238E27FC236}">
                <a16:creationId xmlns:a16="http://schemas.microsoft.com/office/drawing/2014/main" id="{D90B2844-0826-4F46-B016-EA68873AFBB7}"/>
              </a:ext>
            </a:extLst>
          </p:cNvPr>
          <p:cNvSpPr>
            <a:spLocks noGrp="1"/>
          </p:cNvSpPr>
          <p:nvPr>
            <p:ph type="sldNum" sz="quarter" idx="12"/>
          </p:nvPr>
        </p:nvSpPr>
        <p:spPr>
          <a:xfrm>
            <a:off x="8610600" y="6356350"/>
            <a:ext cx="2743200" cy="365125"/>
          </a:xfrm>
          <a:prstGeom prst="rect">
            <a:avLst/>
          </a:prstGeom>
        </p:spPr>
        <p:txBody>
          <a:bodyPr/>
          <a:lstStyle/>
          <a:p>
            <a:fld id="{536C58C5-B627-48D0-A1A2-F881587ADEA7}" type="slidenum">
              <a:rPr lang="sl-SI" smtClean="0"/>
              <a:t>‹#›</a:t>
            </a:fld>
            <a:endParaRPr lang="sl-SI"/>
          </a:p>
        </p:txBody>
      </p:sp>
    </p:spTree>
    <p:extLst>
      <p:ext uri="{BB962C8B-B14F-4D97-AF65-F5344CB8AC3E}">
        <p14:creationId xmlns:p14="http://schemas.microsoft.com/office/powerpoint/2010/main" val="83780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5D82A9-27B8-4E6A-AE7A-8F1736EA3EB7}"/>
              </a:ext>
            </a:extLst>
          </p:cNvPr>
          <p:cNvSpPr>
            <a:spLocks noGrp="1"/>
          </p:cNvSpPr>
          <p:nvPr>
            <p:ph sz="half" idx="1"/>
          </p:nvPr>
        </p:nvSpPr>
        <p:spPr>
          <a:xfrm>
            <a:off x="838200" y="1825625"/>
            <a:ext cx="5181600" cy="4078989"/>
          </a:xfrm>
        </p:spPr>
        <p:txBody>
          <a:bodyPr lIns="0" tIns="0" rIns="0" bIns="0"/>
          <a:lstStyle>
            <a:lvl1pPr>
              <a:lnSpc>
                <a:spcPct val="100000"/>
              </a:lnSpc>
              <a:buClr>
                <a:schemeClr val="accent1"/>
              </a:buClr>
              <a:defRPr sz="1800"/>
            </a:lvl1pPr>
            <a:lvl2pPr>
              <a:lnSpc>
                <a:spcPct val="100000"/>
              </a:lnSpc>
              <a:buClr>
                <a:schemeClr val="accent1"/>
              </a:buClr>
              <a:defRPr sz="1600"/>
            </a:lvl2pPr>
            <a:lvl3pPr>
              <a:lnSpc>
                <a:spcPct val="100000"/>
              </a:lnSpc>
              <a:buClr>
                <a:schemeClr val="accent1"/>
              </a:buClr>
              <a:defRPr sz="1600"/>
            </a:lvl3pPr>
            <a:lvl4pPr>
              <a:lnSpc>
                <a:spcPct val="100000"/>
              </a:lnSpc>
              <a:buClr>
                <a:schemeClr val="accent1"/>
              </a:buClr>
              <a:defRPr sz="1600"/>
            </a:lvl4pPr>
            <a:lvl5pPr>
              <a:lnSpc>
                <a:spcPct val="100000"/>
              </a:lnSpc>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
        <p:nvSpPr>
          <p:cNvPr id="4" name="Content Placeholder 3">
            <a:extLst>
              <a:ext uri="{FF2B5EF4-FFF2-40B4-BE49-F238E27FC236}">
                <a16:creationId xmlns:a16="http://schemas.microsoft.com/office/drawing/2014/main" id="{8857232E-0E61-47DA-ABA3-AE4723A09BFF}"/>
              </a:ext>
            </a:extLst>
          </p:cNvPr>
          <p:cNvSpPr>
            <a:spLocks noGrp="1"/>
          </p:cNvSpPr>
          <p:nvPr>
            <p:ph sz="half" idx="2"/>
          </p:nvPr>
        </p:nvSpPr>
        <p:spPr>
          <a:xfrm>
            <a:off x="6172200" y="1825625"/>
            <a:ext cx="5181600" cy="4078989"/>
          </a:xfrm>
        </p:spPr>
        <p:txBody>
          <a:bodyPr lIns="0" tIns="0" rIns="0" bIns="0"/>
          <a:lstStyle>
            <a:lvl1pPr>
              <a:lnSpc>
                <a:spcPct val="100000"/>
              </a:lnSpc>
              <a:buClr>
                <a:schemeClr val="accent1"/>
              </a:buClr>
              <a:defRPr sz="1800"/>
            </a:lvl1pPr>
            <a:lvl2pPr>
              <a:lnSpc>
                <a:spcPct val="100000"/>
              </a:lnSpc>
              <a:buClr>
                <a:schemeClr val="accent1"/>
              </a:buClr>
              <a:defRPr sz="1600"/>
            </a:lvl2pPr>
            <a:lvl3pPr>
              <a:lnSpc>
                <a:spcPct val="100000"/>
              </a:lnSpc>
              <a:buClr>
                <a:schemeClr val="accent1"/>
              </a:buClr>
              <a:defRPr sz="1600"/>
            </a:lvl3pPr>
            <a:lvl4pPr>
              <a:lnSpc>
                <a:spcPct val="100000"/>
              </a:lnSpc>
              <a:buClr>
                <a:schemeClr val="accent1"/>
              </a:buClr>
              <a:defRPr sz="1600"/>
            </a:lvl4pPr>
            <a:lvl5pPr>
              <a:lnSpc>
                <a:spcPct val="100000"/>
              </a:lnSpc>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cxnSp>
        <p:nvCxnSpPr>
          <p:cNvPr id="9" name="Straight Connector 8">
            <a:extLst>
              <a:ext uri="{FF2B5EF4-FFF2-40B4-BE49-F238E27FC236}">
                <a16:creationId xmlns:a16="http://schemas.microsoft.com/office/drawing/2014/main" id="{4F170162-A03F-4FFF-88D6-D351B8C41273}"/>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sp>
        <p:nvSpPr>
          <p:cNvPr id="10" name="Title 1">
            <a:extLst>
              <a:ext uri="{FF2B5EF4-FFF2-40B4-BE49-F238E27FC236}">
                <a16:creationId xmlns:a16="http://schemas.microsoft.com/office/drawing/2014/main" id="{7995AF18-EC6C-4DB2-8CC7-7630722FC677}"/>
              </a:ext>
            </a:extLst>
          </p:cNvPr>
          <p:cNvSpPr>
            <a:spLocks noGrp="1"/>
          </p:cNvSpPr>
          <p:nvPr>
            <p:ph type="title"/>
          </p:nvPr>
        </p:nvSpPr>
        <p:spPr>
          <a:xfrm>
            <a:off x="838200" y="1124159"/>
            <a:ext cx="5181600" cy="608122"/>
          </a:xfrm>
        </p:spPr>
        <p:txBody>
          <a:bodyPr lIns="0" tIns="0" rIns="0" bIns="0" anchor="t">
            <a:noAutofit/>
          </a:bodyPr>
          <a:lstStyle>
            <a:lvl1pPr>
              <a:lnSpc>
                <a:spcPct val="100000"/>
              </a:lnSpc>
              <a:defRPr sz="2800"/>
            </a:lvl1pPr>
          </a:lstStyle>
          <a:p>
            <a:r>
              <a:rPr lang="en-US"/>
              <a:t>Click to edit Master title style</a:t>
            </a:r>
            <a:endParaRPr lang="sl-SI" dirty="0"/>
          </a:p>
        </p:txBody>
      </p:sp>
      <p:cxnSp>
        <p:nvCxnSpPr>
          <p:cNvPr id="11" name="Straight Connector 10">
            <a:extLst>
              <a:ext uri="{FF2B5EF4-FFF2-40B4-BE49-F238E27FC236}">
                <a16:creationId xmlns:a16="http://schemas.microsoft.com/office/drawing/2014/main" id="{09E3DA91-4D6B-4D55-BA10-10E7BBAD774E}"/>
              </a:ext>
            </a:extLst>
          </p:cNvPr>
          <p:cNvCxnSpPr>
            <a:cxnSpLocks/>
          </p:cNvCxnSpPr>
          <p:nvPr/>
        </p:nvCxnSpPr>
        <p:spPr>
          <a:xfrm>
            <a:off x="6172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pic>
        <p:nvPicPr>
          <p:cNvPr id="13" name="Picture 12">
            <a:extLst>
              <a:ext uri="{FF2B5EF4-FFF2-40B4-BE49-F238E27FC236}">
                <a16:creationId xmlns:a16="http://schemas.microsoft.com/office/drawing/2014/main" id="{4694F795-C4BF-46B9-88B3-BFDA9BB87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2" name="Straight Connector 11">
            <a:extLst>
              <a:ext uri="{FF2B5EF4-FFF2-40B4-BE49-F238E27FC236}">
                <a16:creationId xmlns:a16="http://schemas.microsoft.com/office/drawing/2014/main" id="{9AFC64B7-A80F-41C3-BEBD-92EAF9117DE0}"/>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Date Placeholder 3">
            <a:extLst>
              <a:ext uri="{FF2B5EF4-FFF2-40B4-BE49-F238E27FC236}">
                <a16:creationId xmlns:a16="http://schemas.microsoft.com/office/drawing/2014/main" id="{D02C5D53-4820-49FD-8AEB-B3B55E7DCA8B}"/>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5" name="Footer Placeholder 4">
            <a:extLst>
              <a:ext uri="{FF2B5EF4-FFF2-40B4-BE49-F238E27FC236}">
                <a16:creationId xmlns:a16="http://schemas.microsoft.com/office/drawing/2014/main" id="{680540B9-CAE5-44A2-8B4F-E4DBF0F65561}"/>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6" name="Slide Number Placeholder 5">
            <a:extLst>
              <a:ext uri="{FF2B5EF4-FFF2-40B4-BE49-F238E27FC236}">
                <a16:creationId xmlns:a16="http://schemas.microsoft.com/office/drawing/2014/main" id="{3D69EEAA-1972-44F2-95AA-4C8EE7B76BA2}"/>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630052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_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1F1A55-E86B-4963-9885-3256C8C6983D}"/>
              </a:ext>
            </a:extLst>
          </p:cNvPr>
          <p:cNvSpPr>
            <a:spLocks noGrp="1"/>
          </p:cNvSpPr>
          <p:nvPr>
            <p:ph type="body" idx="1"/>
          </p:nvPr>
        </p:nvSpPr>
        <p:spPr>
          <a:xfrm>
            <a:off x="839788" y="1896953"/>
            <a:ext cx="5157787" cy="608122"/>
          </a:xfrm>
        </p:spPr>
        <p:txBody>
          <a:bodyPr lIns="0" tIns="0" rIns="0" bIns="0" anchor="b">
            <a:normAutofit/>
          </a:bodyPr>
          <a:lstStyle>
            <a:lvl1pPr marL="0" indent="0">
              <a:lnSpc>
                <a:spcPct val="1000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58B262E7-B1A1-4EEB-AD8E-08557791699D}"/>
              </a:ext>
            </a:extLst>
          </p:cNvPr>
          <p:cNvSpPr>
            <a:spLocks noGrp="1"/>
          </p:cNvSpPr>
          <p:nvPr>
            <p:ph type="body" sz="quarter" idx="3"/>
          </p:nvPr>
        </p:nvSpPr>
        <p:spPr>
          <a:xfrm>
            <a:off x="6172200" y="1896953"/>
            <a:ext cx="5183188" cy="608122"/>
          </a:xfrm>
        </p:spPr>
        <p:txBody>
          <a:bodyPr lIns="0" tIns="0" rIns="0" bIns="0" anchor="b">
            <a:normAutofit/>
          </a:bodyPr>
          <a:lstStyle>
            <a:lvl1pPr marL="0" indent="0">
              <a:lnSpc>
                <a:spcPct val="100000"/>
              </a:lnSpc>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itle 1">
            <a:extLst>
              <a:ext uri="{FF2B5EF4-FFF2-40B4-BE49-F238E27FC236}">
                <a16:creationId xmlns:a16="http://schemas.microsoft.com/office/drawing/2014/main" id="{C9F8E738-CAD6-440D-A445-97E45E3C0A53}"/>
              </a:ext>
            </a:extLst>
          </p:cNvPr>
          <p:cNvSpPr>
            <a:spLocks noGrp="1"/>
          </p:cNvSpPr>
          <p:nvPr>
            <p:ph type="title"/>
          </p:nvPr>
        </p:nvSpPr>
        <p:spPr>
          <a:xfrm>
            <a:off x="838200" y="1124159"/>
            <a:ext cx="10515600" cy="608122"/>
          </a:xfrm>
        </p:spPr>
        <p:txBody>
          <a:bodyPr lIns="0" tIns="0" rIns="0" bIns="0" anchor="t">
            <a:noAutofit/>
          </a:bodyPr>
          <a:lstStyle>
            <a:lvl1pPr>
              <a:defRPr sz="2800"/>
            </a:lvl1pPr>
          </a:lstStyle>
          <a:p>
            <a:r>
              <a:rPr lang="en-US"/>
              <a:t>Click to edit Master title style</a:t>
            </a:r>
            <a:endParaRPr lang="sl-SI" dirty="0"/>
          </a:p>
        </p:txBody>
      </p:sp>
      <p:cxnSp>
        <p:nvCxnSpPr>
          <p:cNvPr id="12" name="Straight Connector 11">
            <a:extLst>
              <a:ext uri="{FF2B5EF4-FFF2-40B4-BE49-F238E27FC236}">
                <a16:creationId xmlns:a16="http://schemas.microsoft.com/office/drawing/2014/main" id="{0C185FFD-1F02-4253-B07E-37B3C6EDED9C}"/>
              </a:ext>
            </a:extLst>
          </p:cNvPr>
          <p:cNvCxnSpPr>
            <a:cxnSpLocks/>
          </p:cNvCxnSpPr>
          <p:nvPr/>
        </p:nvCxnSpPr>
        <p:spPr>
          <a:xfrm>
            <a:off x="838200"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sp>
        <p:nvSpPr>
          <p:cNvPr id="13" name="Content Placeholder 2">
            <a:extLst>
              <a:ext uri="{FF2B5EF4-FFF2-40B4-BE49-F238E27FC236}">
                <a16:creationId xmlns:a16="http://schemas.microsoft.com/office/drawing/2014/main" id="{5A4FD462-706E-483E-BB54-ED328A738303}"/>
              </a:ext>
            </a:extLst>
          </p:cNvPr>
          <p:cNvSpPr>
            <a:spLocks noGrp="1"/>
          </p:cNvSpPr>
          <p:nvPr>
            <p:ph sz="half" idx="13"/>
          </p:nvPr>
        </p:nvSpPr>
        <p:spPr>
          <a:xfrm>
            <a:off x="838200" y="2684146"/>
            <a:ext cx="5181600" cy="3201184"/>
          </a:xfrm>
        </p:spPr>
        <p:txBody>
          <a:bodyPr lIns="0" tIns="0" rIns="0" bIns="0"/>
          <a:lstStyle>
            <a:lvl1pPr>
              <a:lnSpc>
                <a:spcPct val="100000"/>
              </a:lnSpc>
              <a:buClr>
                <a:schemeClr val="accent1"/>
              </a:buClr>
              <a:defRPr sz="1800"/>
            </a:lvl1pPr>
            <a:lvl2pPr>
              <a:lnSpc>
                <a:spcPct val="100000"/>
              </a:lnSpc>
              <a:buClr>
                <a:schemeClr val="accent1"/>
              </a:buClr>
              <a:defRPr sz="1600"/>
            </a:lvl2pPr>
            <a:lvl3pPr>
              <a:lnSpc>
                <a:spcPct val="100000"/>
              </a:lnSpc>
              <a:buClr>
                <a:schemeClr val="accent1"/>
              </a:buClr>
              <a:defRPr sz="1600"/>
            </a:lvl3pPr>
            <a:lvl4pPr>
              <a:lnSpc>
                <a:spcPct val="100000"/>
              </a:lnSpc>
              <a:buClr>
                <a:schemeClr val="accent1"/>
              </a:buClr>
              <a:defRPr sz="1600"/>
            </a:lvl4pPr>
            <a:lvl5pPr>
              <a:lnSpc>
                <a:spcPct val="100000"/>
              </a:lnSpc>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
        <p:nvSpPr>
          <p:cNvPr id="14" name="Content Placeholder 3">
            <a:extLst>
              <a:ext uri="{FF2B5EF4-FFF2-40B4-BE49-F238E27FC236}">
                <a16:creationId xmlns:a16="http://schemas.microsoft.com/office/drawing/2014/main" id="{CFD53C6D-5E25-467F-8AA5-687ABFBE5FB1}"/>
              </a:ext>
            </a:extLst>
          </p:cNvPr>
          <p:cNvSpPr>
            <a:spLocks noGrp="1"/>
          </p:cNvSpPr>
          <p:nvPr>
            <p:ph sz="half" idx="2"/>
          </p:nvPr>
        </p:nvSpPr>
        <p:spPr>
          <a:xfrm>
            <a:off x="6172200" y="2684146"/>
            <a:ext cx="5181600" cy="3201184"/>
          </a:xfrm>
        </p:spPr>
        <p:txBody>
          <a:bodyPr lIns="0" tIns="0" rIns="0" bIns="0"/>
          <a:lstStyle>
            <a:lvl1pPr>
              <a:lnSpc>
                <a:spcPct val="100000"/>
              </a:lnSpc>
              <a:buClr>
                <a:schemeClr val="accent1"/>
              </a:buClr>
              <a:defRPr sz="1800"/>
            </a:lvl1pPr>
            <a:lvl2pPr>
              <a:lnSpc>
                <a:spcPct val="100000"/>
              </a:lnSpc>
              <a:buClr>
                <a:schemeClr val="accent1"/>
              </a:buClr>
              <a:defRPr sz="1600"/>
            </a:lvl2pPr>
            <a:lvl3pPr>
              <a:lnSpc>
                <a:spcPct val="100000"/>
              </a:lnSpc>
              <a:buClr>
                <a:schemeClr val="accent1"/>
              </a:buClr>
              <a:defRPr sz="1600"/>
            </a:lvl3pPr>
            <a:lvl4pPr>
              <a:lnSpc>
                <a:spcPct val="100000"/>
              </a:lnSpc>
              <a:buClr>
                <a:schemeClr val="accent1"/>
              </a:buClr>
              <a:defRPr sz="1600"/>
            </a:lvl4pPr>
            <a:lvl5pPr>
              <a:lnSpc>
                <a:spcPct val="100000"/>
              </a:lnSpc>
              <a:buClr>
                <a:schemeClr val="accent1"/>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pic>
        <p:nvPicPr>
          <p:cNvPr id="15" name="Picture 14">
            <a:extLst>
              <a:ext uri="{FF2B5EF4-FFF2-40B4-BE49-F238E27FC236}">
                <a16:creationId xmlns:a16="http://schemas.microsoft.com/office/drawing/2014/main" id="{7D799F8E-447B-44B7-B5DD-102EA35C8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cxnSp>
        <p:nvCxnSpPr>
          <p:cNvPr id="16" name="Straight Connector 15">
            <a:extLst>
              <a:ext uri="{FF2B5EF4-FFF2-40B4-BE49-F238E27FC236}">
                <a16:creationId xmlns:a16="http://schemas.microsoft.com/office/drawing/2014/main" id="{61190CFB-9361-4E70-BD38-49689CBA74AE}"/>
              </a:ext>
            </a:extLst>
          </p:cNvPr>
          <p:cNvCxnSpPr>
            <a:cxnSpLocks/>
          </p:cNvCxnSpPr>
          <p:nvPr/>
        </p:nvCxnSpPr>
        <p:spPr>
          <a:xfrm>
            <a:off x="838199" y="6009500"/>
            <a:ext cx="10515601"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Date Placeholder 3">
            <a:extLst>
              <a:ext uri="{FF2B5EF4-FFF2-40B4-BE49-F238E27FC236}">
                <a16:creationId xmlns:a16="http://schemas.microsoft.com/office/drawing/2014/main" id="{16E26E23-F996-408C-97FF-7F12B27B9DA0}"/>
              </a:ext>
            </a:extLst>
          </p:cNvPr>
          <p:cNvSpPr>
            <a:spLocks noGrp="1"/>
          </p:cNvSpPr>
          <p:nvPr>
            <p:ph type="dt" sz="half" idx="10"/>
          </p:nvPr>
        </p:nvSpPr>
        <p:spPr>
          <a:xfrm>
            <a:off x="9174478" y="6115743"/>
            <a:ext cx="1503682" cy="365125"/>
          </a:xfrm>
          <a:prstGeom prst="rect">
            <a:avLst/>
          </a:prstGeom>
        </p:spPr>
        <p:txBody>
          <a:bodyPr lIns="0" tIns="0" rIns="0" bIns="0" anchor="b" anchorCtr="0"/>
          <a:lstStyle>
            <a:lvl1pPr algn="r">
              <a:defRPr/>
            </a:lvl1pPr>
          </a:lstStyle>
          <a:p>
            <a:fld id="{C88B71A9-ABB5-4074-85AC-8BC866377E37}" type="datetime1">
              <a:rPr lang="sl-SI" smtClean="0"/>
              <a:pPr/>
              <a:t>14. 05. 2026</a:t>
            </a:fld>
            <a:endParaRPr lang="sl-SI" dirty="0"/>
          </a:p>
        </p:txBody>
      </p:sp>
      <p:sp>
        <p:nvSpPr>
          <p:cNvPr id="18" name="Footer Placeholder 4">
            <a:extLst>
              <a:ext uri="{FF2B5EF4-FFF2-40B4-BE49-F238E27FC236}">
                <a16:creationId xmlns:a16="http://schemas.microsoft.com/office/drawing/2014/main" id="{91430486-11EC-4CFB-BFD3-D64787032F5D}"/>
              </a:ext>
            </a:extLst>
          </p:cNvPr>
          <p:cNvSpPr>
            <a:spLocks noGrp="1"/>
          </p:cNvSpPr>
          <p:nvPr>
            <p:ph type="ftr" sz="quarter" idx="11"/>
          </p:nvPr>
        </p:nvSpPr>
        <p:spPr>
          <a:xfrm>
            <a:off x="838198" y="6115743"/>
            <a:ext cx="8194042" cy="365125"/>
          </a:xfrm>
          <a:prstGeom prst="rect">
            <a:avLst/>
          </a:prstGeom>
        </p:spPr>
        <p:txBody>
          <a:bodyPr lIns="0" tIns="0" rIns="0" bIns="0" anchor="b" anchorCtr="0"/>
          <a:lstStyle>
            <a:lvl1pPr algn="l">
              <a:defRPr/>
            </a:lvl1pPr>
          </a:lstStyle>
          <a:p>
            <a:endParaRPr lang="sl-SI" dirty="0"/>
          </a:p>
        </p:txBody>
      </p:sp>
      <p:sp>
        <p:nvSpPr>
          <p:cNvPr id="19" name="Slide Number Placeholder 5">
            <a:extLst>
              <a:ext uri="{FF2B5EF4-FFF2-40B4-BE49-F238E27FC236}">
                <a16:creationId xmlns:a16="http://schemas.microsoft.com/office/drawing/2014/main" id="{52FB35F9-F9B5-46E0-BE8E-578764E844C5}"/>
              </a:ext>
            </a:extLst>
          </p:cNvPr>
          <p:cNvSpPr>
            <a:spLocks noGrp="1"/>
          </p:cNvSpPr>
          <p:nvPr>
            <p:ph type="sldNum" sz="quarter" idx="12"/>
          </p:nvPr>
        </p:nvSpPr>
        <p:spPr>
          <a:xfrm>
            <a:off x="10678160" y="6115743"/>
            <a:ext cx="675640" cy="365125"/>
          </a:xfrm>
          <a:prstGeom prst="rect">
            <a:avLst/>
          </a:prstGeom>
        </p:spPr>
        <p:txBody>
          <a:bodyPr lIns="0" tIns="0" rIns="0" bIns="0" anchor="b" anchorCtr="0"/>
          <a:lstStyle/>
          <a:p>
            <a:fld id="{536C58C5-B627-48D0-A1A2-F881587ADEA7}" type="slidenum">
              <a:rPr lang="sl-SI" smtClean="0"/>
              <a:t>‹#›</a:t>
            </a:fld>
            <a:endParaRPr lang="sl-SI"/>
          </a:p>
        </p:txBody>
      </p:sp>
    </p:spTree>
    <p:extLst>
      <p:ext uri="{BB962C8B-B14F-4D97-AF65-F5344CB8AC3E}">
        <p14:creationId xmlns:p14="http://schemas.microsoft.com/office/powerpoint/2010/main" val="407107009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B2CBBF-65A7-49CA-BB2E-5C57F84612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a:extLst>
              <a:ext uri="{FF2B5EF4-FFF2-40B4-BE49-F238E27FC236}">
                <a16:creationId xmlns:a16="http://schemas.microsoft.com/office/drawing/2014/main" id="{55DFACFC-A9DA-4B46-A668-003A953A38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dirty="0"/>
          </a:p>
        </p:txBody>
      </p:sp>
      <p:sp>
        <p:nvSpPr>
          <p:cNvPr id="4" name="Date Placeholder 3">
            <a:extLst>
              <a:ext uri="{FF2B5EF4-FFF2-40B4-BE49-F238E27FC236}">
                <a16:creationId xmlns:a16="http://schemas.microsoft.com/office/drawing/2014/main" id="{FC0E1C5E-83B2-4167-AFAE-57D132A7CF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2355C-2E87-4DD5-B79C-C7BF82261043}" type="datetime1">
              <a:rPr lang="sl-SI" smtClean="0"/>
              <a:pPr/>
              <a:t>14. 05. 2026</a:t>
            </a:fld>
            <a:endParaRPr lang="sl-SI" dirty="0"/>
          </a:p>
        </p:txBody>
      </p:sp>
      <p:sp>
        <p:nvSpPr>
          <p:cNvPr id="5" name="Footer Placeholder 4">
            <a:extLst>
              <a:ext uri="{FF2B5EF4-FFF2-40B4-BE49-F238E27FC236}">
                <a16:creationId xmlns:a16="http://schemas.microsoft.com/office/drawing/2014/main" id="{D77A6291-1A4D-41A9-90CE-0DCBE2B86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dirty="0"/>
          </a:p>
        </p:txBody>
      </p:sp>
      <p:sp>
        <p:nvSpPr>
          <p:cNvPr id="6" name="Slide Number Placeholder 5">
            <a:extLst>
              <a:ext uri="{FF2B5EF4-FFF2-40B4-BE49-F238E27FC236}">
                <a16:creationId xmlns:a16="http://schemas.microsoft.com/office/drawing/2014/main" id="{D3A4D0FB-FA87-44E0-99AC-978AA793B1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C58C5-B627-48D0-A1A2-F881587ADEA7}" type="slidenum">
              <a:rPr lang="sl-SI" smtClean="0"/>
              <a:pPr/>
              <a:t>‹#›</a:t>
            </a:fld>
            <a:endParaRPr lang="sl-SI" dirty="0"/>
          </a:p>
        </p:txBody>
      </p:sp>
    </p:spTree>
    <p:extLst>
      <p:ext uri="{BB962C8B-B14F-4D97-AF65-F5344CB8AC3E}">
        <p14:creationId xmlns:p14="http://schemas.microsoft.com/office/powerpoint/2010/main" val="382397349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 id="2147483813" r:id="rId43"/>
    <p:sldLayoutId id="2147483814" r:id="rId44"/>
    <p:sldLayoutId id="2147483815" r:id="rId45"/>
    <p:sldLayoutId id="2147483816" r:id="rId46"/>
    <p:sldLayoutId id="2147483817" r:id="rId47"/>
    <p:sldLayoutId id="2147483818" r:id="rId48"/>
    <p:sldLayoutId id="2147483819" r:id="rId49"/>
    <p:sldLayoutId id="2147483820" r:id="rId50"/>
    <p:sldLayoutId id="2147483821" r:id="rId51"/>
    <p:sldLayoutId id="2147483761" r:id="rId52"/>
    <p:sldLayoutId id="2147483762" r:id="rId53"/>
    <p:sldLayoutId id="2147483763" r:id="rId54"/>
    <p:sldLayoutId id="2147483764" r:id="rId55"/>
    <p:sldLayoutId id="2147483765" r:id="rId56"/>
    <p:sldLayoutId id="2147483766" r:id="rId57"/>
    <p:sldLayoutId id="2147483767" r:id="rId58"/>
    <p:sldLayoutId id="2147483768" r:id="rId59"/>
    <p:sldLayoutId id="2147483769"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19" r:id="rId7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47979F"/>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47979F"/>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47979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7979F"/>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47979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51.sv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53.sv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55.sv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55.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57.svg"/></Relationships>
</file>

<file path=ppt/slides/_rels/slide2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png"/><Relationship Id="rId7"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microsoft.com/office/2007/relationships/hdphoto" Target="../media/hdphoto3.wdp"/><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66.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hyperlink" Target="https://www.ijs.si/ijsw" TargetMode="External"/><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9D3B-B667-40AE-B047-D2D41A4246B7}"/>
              </a:ext>
            </a:extLst>
          </p:cNvPr>
          <p:cNvSpPr>
            <a:spLocks noGrp="1"/>
          </p:cNvSpPr>
          <p:nvPr>
            <p:ph type="title"/>
          </p:nvPr>
        </p:nvSpPr>
        <p:spPr/>
        <p:txBody>
          <a:bodyPr/>
          <a:lstStyle/>
          <a:p>
            <a:r>
              <a:rPr lang="sl-SI" dirty="0"/>
              <a:t>Jožef Stefan Institute (JSI)</a:t>
            </a:r>
          </a:p>
        </p:txBody>
      </p:sp>
      <p:sp>
        <p:nvSpPr>
          <p:cNvPr id="5" name="Text Placeholder 4">
            <a:extLst>
              <a:ext uri="{FF2B5EF4-FFF2-40B4-BE49-F238E27FC236}">
                <a16:creationId xmlns:a16="http://schemas.microsoft.com/office/drawing/2014/main" id="{08EAEAF7-50B8-4720-9019-4C00161B47D7}"/>
              </a:ext>
            </a:extLst>
          </p:cNvPr>
          <p:cNvSpPr txBox="1">
            <a:spLocks/>
          </p:cNvSpPr>
          <p:nvPr/>
        </p:nvSpPr>
        <p:spPr>
          <a:xfrm>
            <a:off x="831850" y="5712810"/>
            <a:ext cx="10515600" cy="476744"/>
          </a:xfrm>
          <a:prstGeom prst="rect">
            <a:avLst/>
          </a:prstGeom>
        </p:spPr>
        <p:txBody>
          <a:bodyPr/>
          <a:lstStyle>
            <a:lvl1pPr marL="228600" indent="-228600" algn="l" defTabSz="914400" rtl="0" eaLnBrk="1" latinLnBrk="0" hangingPunct="1">
              <a:lnSpc>
                <a:spcPct val="90000"/>
              </a:lnSpc>
              <a:spcBef>
                <a:spcPts val="1000"/>
              </a:spcBef>
              <a:buClr>
                <a:srgbClr val="47979F"/>
              </a:buClr>
              <a:buFont typeface="Arial" panose="020B0604020202020204" pitchFamily="34" charset="0"/>
              <a:buChar char="•"/>
              <a:defRPr sz="2800" kern="1200">
                <a:solidFill>
                  <a:schemeClr val="tx1"/>
                </a:solidFill>
                <a:latin typeface="TitilliumText25L" panose="02000000000000000000" pitchFamily="50" charset="-18"/>
                <a:ea typeface="+mn-ea"/>
                <a:cs typeface="+mn-cs"/>
              </a:defRPr>
            </a:lvl1pPr>
            <a:lvl2pPr marL="685800" indent="-228600" algn="l" defTabSz="914400" rtl="0" eaLnBrk="1" latinLnBrk="0" hangingPunct="1">
              <a:lnSpc>
                <a:spcPct val="90000"/>
              </a:lnSpc>
              <a:spcBef>
                <a:spcPts val="500"/>
              </a:spcBef>
              <a:buClr>
                <a:srgbClr val="47979F"/>
              </a:buClr>
              <a:buFont typeface="Arial" panose="020B0604020202020204" pitchFamily="34" charset="0"/>
              <a:buChar char="•"/>
              <a:defRPr sz="2400" kern="1200">
                <a:solidFill>
                  <a:schemeClr val="tx1"/>
                </a:solidFill>
                <a:latin typeface="TitilliumText25L" panose="02000000000000000000" pitchFamily="50" charset="-18"/>
                <a:ea typeface="+mn-ea"/>
                <a:cs typeface="+mn-cs"/>
              </a:defRPr>
            </a:lvl2pPr>
            <a:lvl3pPr marL="1143000" indent="-228600" algn="l" defTabSz="914400" rtl="0" eaLnBrk="1" latinLnBrk="0" hangingPunct="1">
              <a:lnSpc>
                <a:spcPct val="90000"/>
              </a:lnSpc>
              <a:spcBef>
                <a:spcPts val="500"/>
              </a:spcBef>
              <a:buClr>
                <a:srgbClr val="47979F"/>
              </a:buClr>
              <a:buFont typeface="Arial" panose="020B0604020202020204" pitchFamily="34" charset="0"/>
              <a:buChar char="•"/>
              <a:defRPr sz="2000" kern="1200">
                <a:solidFill>
                  <a:schemeClr val="tx1"/>
                </a:solidFill>
                <a:latin typeface="TitilliumText25L" panose="02000000000000000000" pitchFamily="50" charset="-18"/>
                <a:ea typeface="+mn-ea"/>
                <a:cs typeface="+mn-cs"/>
              </a:defRPr>
            </a:lvl3pPr>
            <a:lvl4pPr marL="1600200" indent="-228600" algn="l" defTabSz="914400" rtl="0" eaLnBrk="1" latinLnBrk="0" hangingPunct="1">
              <a:lnSpc>
                <a:spcPct val="90000"/>
              </a:lnSpc>
              <a:spcBef>
                <a:spcPts val="500"/>
              </a:spcBef>
              <a:buClr>
                <a:srgbClr val="47979F"/>
              </a:buClr>
              <a:buFont typeface="Arial" panose="020B0604020202020204" pitchFamily="34" charset="0"/>
              <a:buChar char="•"/>
              <a:defRPr sz="1800" kern="1200">
                <a:solidFill>
                  <a:schemeClr val="tx1"/>
                </a:solidFill>
                <a:latin typeface="TitilliumText25L" panose="02000000000000000000" pitchFamily="50" charset="-18"/>
                <a:ea typeface="+mn-ea"/>
                <a:cs typeface="+mn-cs"/>
              </a:defRPr>
            </a:lvl4pPr>
            <a:lvl5pPr marL="2057400" indent="-228600" algn="l" defTabSz="914400" rtl="0" eaLnBrk="1" latinLnBrk="0" hangingPunct="1">
              <a:lnSpc>
                <a:spcPct val="90000"/>
              </a:lnSpc>
              <a:spcBef>
                <a:spcPts val="500"/>
              </a:spcBef>
              <a:buClr>
                <a:srgbClr val="47979F"/>
              </a:buClr>
              <a:buFont typeface="Arial" panose="020B0604020202020204" pitchFamily="34" charset="0"/>
              <a:buChar char="•"/>
              <a:defRPr sz="1800" kern="1200">
                <a:solidFill>
                  <a:schemeClr val="tx1"/>
                </a:solidFill>
                <a:latin typeface="TitilliumText25L" panose="020000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sl-SI" sz="2000" i="1" dirty="0" err="1">
                <a:solidFill>
                  <a:srgbClr val="47979F"/>
                </a:solidFill>
                <a:latin typeface="+mn-lt"/>
              </a:rPr>
              <a:t>Knowledge</a:t>
            </a:r>
            <a:r>
              <a:rPr lang="sl-SI" sz="2000" i="1" dirty="0">
                <a:solidFill>
                  <a:srgbClr val="47979F"/>
                </a:solidFill>
                <a:latin typeface="+mn-lt"/>
              </a:rPr>
              <a:t> in </a:t>
            </a:r>
            <a:r>
              <a:rPr lang="sl-SI" sz="2000" i="1" dirty="0" err="1">
                <a:solidFill>
                  <a:srgbClr val="47979F"/>
                </a:solidFill>
                <a:latin typeface="+mn-lt"/>
              </a:rPr>
              <a:t>motion</a:t>
            </a:r>
            <a:r>
              <a:rPr lang="sl-SI" sz="2000" i="1" dirty="0">
                <a:solidFill>
                  <a:srgbClr val="47979F"/>
                </a:solidFill>
                <a:latin typeface="+mn-lt"/>
              </a:rPr>
              <a:t>, a future in </a:t>
            </a:r>
            <a:r>
              <a:rPr lang="sl-SI" sz="2000" i="1" dirty="0" err="1">
                <a:solidFill>
                  <a:srgbClr val="47979F"/>
                </a:solidFill>
                <a:latin typeface="+mn-lt"/>
              </a:rPr>
              <a:t>the</a:t>
            </a:r>
            <a:r>
              <a:rPr lang="sl-SI" sz="2000" i="1" dirty="0">
                <a:solidFill>
                  <a:srgbClr val="47979F"/>
                </a:solidFill>
                <a:latin typeface="+mn-lt"/>
              </a:rPr>
              <a:t> </a:t>
            </a:r>
            <a:r>
              <a:rPr lang="sl-SI" sz="2000" i="1" dirty="0" err="1">
                <a:solidFill>
                  <a:srgbClr val="47979F"/>
                </a:solidFill>
                <a:latin typeface="+mn-lt"/>
              </a:rPr>
              <a:t>making</a:t>
            </a:r>
            <a:endParaRPr lang="sl-SI" sz="2000" i="1" dirty="0">
              <a:solidFill>
                <a:srgbClr val="47979F"/>
              </a:solidFill>
              <a:latin typeface="+mn-lt"/>
            </a:endParaRPr>
          </a:p>
        </p:txBody>
      </p:sp>
    </p:spTree>
    <p:extLst>
      <p:ext uri="{BB962C8B-B14F-4D97-AF65-F5344CB8AC3E}">
        <p14:creationId xmlns:p14="http://schemas.microsoft.com/office/powerpoint/2010/main" val="1494442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23BE2F79-7A87-480A-B944-21E6AF37104B}"/>
              </a:ext>
            </a:extLst>
          </p:cNvPr>
          <p:cNvSpPr/>
          <p:nvPr/>
        </p:nvSpPr>
        <p:spPr>
          <a:xfrm>
            <a:off x="11217205" y="13010"/>
            <a:ext cx="974795" cy="9747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61" name="Picture 60">
            <a:extLst>
              <a:ext uri="{FF2B5EF4-FFF2-40B4-BE49-F238E27FC236}">
                <a16:creationId xmlns:a16="http://schemas.microsoft.com/office/drawing/2014/main" id="{578FCED7-257D-4E1B-862F-A0756CFEA235}"/>
              </a:ext>
            </a:extLst>
          </p:cNvPr>
          <p:cNvPicPr>
            <a:picLocks noChangeAspect="1"/>
          </p:cNvPicPr>
          <p:nvPr/>
        </p:nvPicPr>
        <p:blipFill rotWithShape="1">
          <a:blip r:embed="rId3">
            <a:alphaModFix amt="50000"/>
          </a:blip>
          <a:srcRect l="151" t="3508" r="149" b="23122"/>
          <a:stretch/>
        </p:blipFill>
        <p:spPr>
          <a:xfrm>
            <a:off x="2541622" y="-1"/>
            <a:ext cx="9650378" cy="6858000"/>
          </a:xfrm>
          <a:prstGeom prst="rect">
            <a:avLst/>
          </a:prstGeom>
          <a:ln>
            <a:noFill/>
          </a:ln>
        </p:spPr>
      </p:pic>
      <p:sp>
        <p:nvSpPr>
          <p:cNvPr id="62" name="Oval 61">
            <a:extLst>
              <a:ext uri="{FF2B5EF4-FFF2-40B4-BE49-F238E27FC236}">
                <a16:creationId xmlns:a16="http://schemas.microsoft.com/office/drawing/2014/main" id="{4F6C90B1-753E-4714-A218-DDC98ACCD0DF}"/>
              </a:ext>
            </a:extLst>
          </p:cNvPr>
          <p:cNvSpPr/>
          <p:nvPr/>
        </p:nvSpPr>
        <p:spPr>
          <a:xfrm>
            <a:off x="10036653" y="399608"/>
            <a:ext cx="100800" cy="100800"/>
          </a:xfrm>
          <a:prstGeom prst="ellipse">
            <a:avLst/>
          </a:prstGeom>
          <a:solidFill>
            <a:schemeClr val="accent6"/>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cxnSp>
        <p:nvCxnSpPr>
          <p:cNvPr id="63" name="Straight Connector 62">
            <a:extLst>
              <a:ext uri="{FF2B5EF4-FFF2-40B4-BE49-F238E27FC236}">
                <a16:creationId xmlns:a16="http://schemas.microsoft.com/office/drawing/2014/main" id="{232FCF94-E996-4B9A-91E4-B5C071EEE4A8}"/>
              </a:ext>
            </a:extLst>
          </p:cNvPr>
          <p:cNvCxnSpPr>
            <a:cxnSpLocks/>
          </p:cNvCxnSpPr>
          <p:nvPr/>
        </p:nvCxnSpPr>
        <p:spPr>
          <a:xfrm flipV="1">
            <a:off x="9419060" y="500409"/>
            <a:ext cx="617593" cy="948207"/>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245C766B-295C-4AD0-9921-518584C3DB06}"/>
              </a:ext>
            </a:extLst>
          </p:cNvPr>
          <p:cNvSpPr/>
          <p:nvPr/>
        </p:nvSpPr>
        <p:spPr>
          <a:xfrm>
            <a:off x="6848337" y="918844"/>
            <a:ext cx="2570723" cy="52359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sp>
        <p:nvSpPr>
          <p:cNvPr id="65" name="Content Placeholder 2">
            <a:extLst>
              <a:ext uri="{FF2B5EF4-FFF2-40B4-BE49-F238E27FC236}">
                <a16:creationId xmlns:a16="http://schemas.microsoft.com/office/drawing/2014/main" id="{84A9C604-E919-4B54-935D-ABAAA9C3F4E3}"/>
              </a:ext>
            </a:extLst>
          </p:cNvPr>
          <p:cNvSpPr txBox="1">
            <a:spLocks/>
          </p:cNvSpPr>
          <p:nvPr/>
        </p:nvSpPr>
        <p:spPr>
          <a:xfrm>
            <a:off x="7368741" y="1084030"/>
            <a:ext cx="1884219" cy="125503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sl-SI" dirty="0"/>
              <a:t>6</a:t>
            </a:r>
          </a:p>
        </p:txBody>
      </p:sp>
      <p:cxnSp>
        <p:nvCxnSpPr>
          <p:cNvPr id="66" name="Straight Connector 65">
            <a:extLst>
              <a:ext uri="{FF2B5EF4-FFF2-40B4-BE49-F238E27FC236}">
                <a16:creationId xmlns:a16="http://schemas.microsoft.com/office/drawing/2014/main" id="{0ACB4463-B104-4E4A-ADE5-FB2F62176D3D}"/>
              </a:ext>
            </a:extLst>
          </p:cNvPr>
          <p:cNvCxnSpPr>
            <a:cxnSpLocks/>
          </p:cNvCxnSpPr>
          <p:nvPr/>
        </p:nvCxnSpPr>
        <p:spPr>
          <a:xfrm>
            <a:off x="6848337" y="1442443"/>
            <a:ext cx="257072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C77BA29-ADAB-4CFD-A10C-2D16BE34FACA}"/>
              </a:ext>
            </a:extLst>
          </p:cNvPr>
          <p:cNvCxnSpPr>
            <a:cxnSpLocks/>
          </p:cNvCxnSpPr>
          <p:nvPr/>
        </p:nvCxnSpPr>
        <p:spPr>
          <a:xfrm flipV="1">
            <a:off x="9419060" y="2897335"/>
            <a:ext cx="535649" cy="41991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AC4A4283-E145-4ECE-8CBE-0B99EB687E88}"/>
              </a:ext>
            </a:extLst>
          </p:cNvPr>
          <p:cNvSpPr/>
          <p:nvPr/>
        </p:nvSpPr>
        <p:spPr>
          <a:xfrm>
            <a:off x="6848337" y="2778002"/>
            <a:ext cx="2570723" cy="52359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cxnSp>
        <p:nvCxnSpPr>
          <p:cNvPr id="69" name="Straight Connector 68">
            <a:extLst>
              <a:ext uri="{FF2B5EF4-FFF2-40B4-BE49-F238E27FC236}">
                <a16:creationId xmlns:a16="http://schemas.microsoft.com/office/drawing/2014/main" id="{552BBFAB-4ABD-452E-B21B-00DC5417A088}"/>
              </a:ext>
            </a:extLst>
          </p:cNvPr>
          <p:cNvCxnSpPr>
            <a:cxnSpLocks/>
          </p:cNvCxnSpPr>
          <p:nvPr/>
        </p:nvCxnSpPr>
        <p:spPr>
          <a:xfrm>
            <a:off x="6848337" y="3316846"/>
            <a:ext cx="257072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0" name="Content Placeholder 2">
            <a:extLst>
              <a:ext uri="{FF2B5EF4-FFF2-40B4-BE49-F238E27FC236}">
                <a16:creationId xmlns:a16="http://schemas.microsoft.com/office/drawing/2014/main" id="{A338413A-34ED-482C-89E9-A5D659A68D88}"/>
              </a:ext>
            </a:extLst>
          </p:cNvPr>
          <p:cNvSpPr txBox="1">
            <a:spLocks/>
          </p:cNvSpPr>
          <p:nvPr/>
        </p:nvSpPr>
        <p:spPr>
          <a:xfrm>
            <a:off x="6941469" y="2944254"/>
            <a:ext cx="2548345" cy="419910"/>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Brinje</a:t>
            </a:r>
            <a:endParaRPr lang="sl-SI" dirty="0"/>
          </a:p>
        </p:txBody>
      </p:sp>
      <p:sp>
        <p:nvSpPr>
          <p:cNvPr id="71" name="Content Placeholder 2">
            <a:extLst>
              <a:ext uri="{FF2B5EF4-FFF2-40B4-BE49-F238E27FC236}">
                <a16:creationId xmlns:a16="http://schemas.microsoft.com/office/drawing/2014/main" id="{22F8268F-BE33-4AD9-99A5-6D867527E59F}"/>
              </a:ext>
            </a:extLst>
          </p:cNvPr>
          <p:cNvSpPr txBox="1">
            <a:spLocks/>
          </p:cNvSpPr>
          <p:nvPr/>
        </p:nvSpPr>
        <p:spPr>
          <a:xfrm>
            <a:off x="7368741" y="2925452"/>
            <a:ext cx="1884219" cy="125503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sl-SI" dirty="0"/>
              <a:t>196</a:t>
            </a:r>
          </a:p>
        </p:txBody>
      </p:sp>
      <p:cxnSp>
        <p:nvCxnSpPr>
          <p:cNvPr id="72" name="Straight Connector 71">
            <a:extLst>
              <a:ext uri="{FF2B5EF4-FFF2-40B4-BE49-F238E27FC236}">
                <a16:creationId xmlns:a16="http://schemas.microsoft.com/office/drawing/2014/main" id="{3D0634B4-3FD9-484E-BBF5-257A3B63D2AA}"/>
              </a:ext>
            </a:extLst>
          </p:cNvPr>
          <p:cNvCxnSpPr>
            <a:cxnSpLocks/>
          </p:cNvCxnSpPr>
          <p:nvPr/>
        </p:nvCxnSpPr>
        <p:spPr>
          <a:xfrm flipH="1">
            <a:off x="5911624" y="4697122"/>
            <a:ext cx="965121" cy="774618"/>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83F7F6CD-AEA7-48A9-A8BD-CEDA33898E06}"/>
              </a:ext>
            </a:extLst>
          </p:cNvPr>
          <p:cNvSpPr/>
          <p:nvPr/>
        </p:nvSpPr>
        <p:spPr>
          <a:xfrm>
            <a:off x="6848337" y="4198991"/>
            <a:ext cx="2570723" cy="52359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cxnSp>
        <p:nvCxnSpPr>
          <p:cNvPr id="74" name="Straight Connector 73">
            <a:extLst>
              <a:ext uri="{FF2B5EF4-FFF2-40B4-BE49-F238E27FC236}">
                <a16:creationId xmlns:a16="http://schemas.microsoft.com/office/drawing/2014/main" id="{B5CB9891-36DB-4477-BF67-395F8D625A1F}"/>
              </a:ext>
            </a:extLst>
          </p:cNvPr>
          <p:cNvCxnSpPr>
            <a:cxnSpLocks/>
          </p:cNvCxnSpPr>
          <p:nvPr/>
        </p:nvCxnSpPr>
        <p:spPr>
          <a:xfrm>
            <a:off x="6848337" y="4703295"/>
            <a:ext cx="257072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509CE259-5687-4D28-B89B-1DF9E9E7EE24}"/>
              </a:ext>
            </a:extLst>
          </p:cNvPr>
          <p:cNvSpPr/>
          <p:nvPr/>
        </p:nvSpPr>
        <p:spPr>
          <a:xfrm>
            <a:off x="7866130" y="5622106"/>
            <a:ext cx="2570723" cy="52359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cxnSp>
        <p:nvCxnSpPr>
          <p:cNvPr id="76" name="Straight Connector 75">
            <a:extLst>
              <a:ext uri="{FF2B5EF4-FFF2-40B4-BE49-F238E27FC236}">
                <a16:creationId xmlns:a16="http://schemas.microsoft.com/office/drawing/2014/main" id="{602E4389-E2B4-4DFE-BBED-60D86E5019EE}"/>
              </a:ext>
            </a:extLst>
          </p:cNvPr>
          <p:cNvCxnSpPr>
            <a:cxnSpLocks/>
          </p:cNvCxnSpPr>
          <p:nvPr/>
        </p:nvCxnSpPr>
        <p:spPr>
          <a:xfrm>
            <a:off x="7866130" y="6145705"/>
            <a:ext cx="257072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DB84DCC-C55B-401E-A21F-A40DE1588FF4}"/>
              </a:ext>
            </a:extLst>
          </p:cNvPr>
          <p:cNvCxnSpPr>
            <a:cxnSpLocks/>
          </p:cNvCxnSpPr>
          <p:nvPr/>
        </p:nvCxnSpPr>
        <p:spPr>
          <a:xfrm>
            <a:off x="4908554" y="4718253"/>
            <a:ext cx="504354" cy="97883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2E5C9B4C-889A-42A1-904F-19CAC3D485AC}"/>
              </a:ext>
            </a:extLst>
          </p:cNvPr>
          <p:cNvSpPr/>
          <p:nvPr/>
        </p:nvSpPr>
        <p:spPr>
          <a:xfrm>
            <a:off x="3615313" y="4179696"/>
            <a:ext cx="2570723" cy="52359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cxnSp>
        <p:nvCxnSpPr>
          <p:cNvPr id="79" name="Straight Connector 78">
            <a:extLst>
              <a:ext uri="{FF2B5EF4-FFF2-40B4-BE49-F238E27FC236}">
                <a16:creationId xmlns:a16="http://schemas.microsoft.com/office/drawing/2014/main" id="{D99B5128-0C37-46D6-876D-23774B61E7E7}"/>
              </a:ext>
            </a:extLst>
          </p:cNvPr>
          <p:cNvCxnSpPr>
            <a:cxnSpLocks/>
          </p:cNvCxnSpPr>
          <p:nvPr/>
        </p:nvCxnSpPr>
        <p:spPr>
          <a:xfrm>
            <a:off x="3615313" y="4703295"/>
            <a:ext cx="2570723"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0" name="Content Placeholder 2">
            <a:extLst>
              <a:ext uri="{FF2B5EF4-FFF2-40B4-BE49-F238E27FC236}">
                <a16:creationId xmlns:a16="http://schemas.microsoft.com/office/drawing/2014/main" id="{387EED8A-84F5-4999-B68E-6668094213E5}"/>
              </a:ext>
            </a:extLst>
          </p:cNvPr>
          <p:cNvSpPr txBox="1">
            <a:spLocks/>
          </p:cNvSpPr>
          <p:nvPr/>
        </p:nvSpPr>
        <p:spPr>
          <a:xfrm>
            <a:off x="7959262" y="5779670"/>
            <a:ext cx="1884219" cy="125503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Teslova</a:t>
            </a:r>
            <a:r>
              <a:rPr lang="en-US" dirty="0"/>
              <a:t> </a:t>
            </a:r>
            <a:r>
              <a:rPr lang="en-US" dirty="0" err="1"/>
              <a:t>ulica</a:t>
            </a:r>
            <a:endParaRPr lang="sl-SI" dirty="0"/>
          </a:p>
        </p:txBody>
      </p:sp>
      <p:sp>
        <p:nvSpPr>
          <p:cNvPr id="81" name="Content Placeholder 2">
            <a:extLst>
              <a:ext uri="{FF2B5EF4-FFF2-40B4-BE49-F238E27FC236}">
                <a16:creationId xmlns:a16="http://schemas.microsoft.com/office/drawing/2014/main" id="{E8B3D79E-5468-44BB-93C8-FA906E35FA0F}"/>
              </a:ext>
            </a:extLst>
          </p:cNvPr>
          <p:cNvSpPr txBox="1">
            <a:spLocks/>
          </p:cNvSpPr>
          <p:nvPr/>
        </p:nvSpPr>
        <p:spPr>
          <a:xfrm>
            <a:off x="8386534" y="5785853"/>
            <a:ext cx="1884219" cy="125503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sl-SI" dirty="0"/>
              <a:t>38</a:t>
            </a:r>
          </a:p>
        </p:txBody>
      </p:sp>
      <p:sp>
        <p:nvSpPr>
          <p:cNvPr id="82" name="Content Placeholder 2">
            <a:extLst>
              <a:ext uri="{FF2B5EF4-FFF2-40B4-BE49-F238E27FC236}">
                <a16:creationId xmlns:a16="http://schemas.microsoft.com/office/drawing/2014/main" id="{BF162655-7665-462E-8F33-223A8CC8DA5A}"/>
              </a:ext>
            </a:extLst>
          </p:cNvPr>
          <p:cNvSpPr txBox="1">
            <a:spLocks/>
          </p:cNvSpPr>
          <p:nvPr/>
        </p:nvSpPr>
        <p:spPr>
          <a:xfrm>
            <a:off x="6965084" y="4341752"/>
            <a:ext cx="1884219" cy="125503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Jamova</a:t>
            </a:r>
            <a:r>
              <a:rPr lang="en-US" dirty="0"/>
              <a:t> cesta </a:t>
            </a:r>
            <a:endParaRPr lang="sl-SI" dirty="0"/>
          </a:p>
        </p:txBody>
      </p:sp>
      <p:sp>
        <p:nvSpPr>
          <p:cNvPr id="83" name="Content Placeholder 2">
            <a:extLst>
              <a:ext uri="{FF2B5EF4-FFF2-40B4-BE49-F238E27FC236}">
                <a16:creationId xmlns:a16="http://schemas.microsoft.com/office/drawing/2014/main" id="{94818D12-F28B-4B52-9AAF-6371E40C26AB}"/>
              </a:ext>
            </a:extLst>
          </p:cNvPr>
          <p:cNvSpPr txBox="1">
            <a:spLocks/>
          </p:cNvSpPr>
          <p:nvPr/>
        </p:nvSpPr>
        <p:spPr>
          <a:xfrm>
            <a:off x="7326732" y="4335941"/>
            <a:ext cx="1884219" cy="125503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sl-SI" dirty="0"/>
              <a:t>962</a:t>
            </a:r>
          </a:p>
        </p:txBody>
      </p:sp>
      <p:sp>
        <p:nvSpPr>
          <p:cNvPr id="84" name="Content Placeholder 2">
            <a:extLst>
              <a:ext uri="{FF2B5EF4-FFF2-40B4-BE49-F238E27FC236}">
                <a16:creationId xmlns:a16="http://schemas.microsoft.com/office/drawing/2014/main" id="{0D2C582A-A008-47F5-A9B7-28198FAE6B9E}"/>
              </a:ext>
            </a:extLst>
          </p:cNvPr>
          <p:cNvSpPr txBox="1">
            <a:spLocks/>
          </p:cNvSpPr>
          <p:nvPr/>
        </p:nvSpPr>
        <p:spPr>
          <a:xfrm>
            <a:off x="3746731" y="4342564"/>
            <a:ext cx="1884219" cy="125503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Tržaška</a:t>
            </a:r>
            <a:r>
              <a:rPr lang="en-US" dirty="0"/>
              <a:t> cesta</a:t>
            </a:r>
            <a:endParaRPr lang="sl-SI" dirty="0"/>
          </a:p>
        </p:txBody>
      </p:sp>
      <p:sp>
        <p:nvSpPr>
          <p:cNvPr id="85" name="Content Placeholder 2">
            <a:extLst>
              <a:ext uri="{FF2B5EF4-FFF2-40B4-BE49-F238E27FC236}">
                <a16:creationId xmlns:a16="http://schemas.microsoft.com/office/drawing/2014/main" id="{C479A104-9324-412F-850F-A1998EE60ACA}"/>
              </a:ext>
            </a:extLst>
          </p:cNvPr>
          <p:cNvSpPr txBox="1">
            <a:spLocks/>
          </p:cNvSpPr>
          <p:nvPr/>
        </p:nvSpPr>
        <p:spPr>
          <a:xfrm>
            <a:off x="4087335" y="4342564"/>
            <a:ext cx="1884219" cy="125503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sl-SI" dirty="0"/>
              <a:t>94</a:t>
            </a:r>
          </a:p>
        </p:txBody>
      </p:sp>
      <p:sp>
        <p:nvSpPr>
          <p:cNvPr id="86" name="Oval 85">
            <a:extLst>
              <a:ext uri="{FF2B5EF4-FFF2-40B4-BE49-F238E27FC236}">
                <a16:creationId xmlns:a16="http://schemas.microsoft.com/office/drawing/2014/main" id="{BA64C8F5-A10C-4AE7-B99F-886FF7661C98}"/>
              </a:ext>
            </a:extLst>
          </p:cNvPr>
          <p:cNvSpPr/>
          <p:nvPr/>
        </p:nvSpPr>
        <p:spPr>
          <a:xfrm>
            <a:off x="9768828" y="2598469"/>
            <a:ext cx="540327" cy="540327"/>
          </a:xfrm>
          <a:prstGeom prst="ellipse">
            <a:avLst/>
          </a:prstGeom>
          <a:solidFill>
            <a:schemeClr val="accent6"/>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sp>
        <p:nvSpPr>
          <p:cNvPr id="87" name="Oval 86">
            <a:extLst>
              <a:ext uri="{FF2B5EF4-FFF2-40B4-BE49-F238E27FC236}">
                <a16:creationId xmlns:a16="http://schemas.microsoft.com/office/drawing/2014/main" id="{1824A306-4CC5-487D-AAB0-328F7012D2F1}"/>
              </a:ext>
            </a:extLst>
          </p:cNvPr>
          <p:cNvSpPr/>
          <p:nvPr/>
        </p:nvSpPr>
        <p:spPr>
          <a:xfrm>
            <a:off x="5412908" y="4949042"/>
            <a:ext cx="1213200" cy="1213200"/>
          </a:xfrm>
          <a:prstGeom prst="ellipse">
            <a:avLst/>
          </a:prstGeom>
          <a:solidFill>
            <a:schemeClr val="accent6"/>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sp>
        <p:nvSpPr>
          <p:cNvPr id="88" name="Oval 87">
            <a:extLst>
              <a:ext uri="{FF2B5EF4-FFF2-40B4-BE49-F238E27FC236}">
                <a16:creationId xmlns:a16="http://schemas.microsoft.com/office/drawing/2014/main" id="{AB2466CF-3638-4051-8307-CC9A4E7A72DB}"/>
              </a:ext>
            </a:extLst>
          </p:cNvPr>
          <p:cNvSpPr/>
          <p:nvPr/>
        </p:nvSpPr>
        <p:spPr>
          <a:xfrm>
            <a:off x="5234708" y="5555642"/>
            <a:ext cx="356400" cy="356400"/>
          </a:xfrm>
          <a:prstGeom prst="ellipse">
            <a:avLst/>
          </a:prstGeom>
          <a:solidFill>
            <a:schemeClr val="accent6"/>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cxnSp>
        <p:nvCxnSpPr>
          <p:cNvPr id="89" name="Straight Connector 88">
            <a:extLst>
              <a:ext uri="{FF2B5EF4-FFF2-40B4-BE49-F238E27FC236}">
                <a16:creationId xmlns:a16="http://schemas.microsoft.com/office/drawing/2014/main" id="{EE93A308-53E9-4FFF-ACB0-34AD0EB51081}"/>
              </a:ext>
            </a:extLst>
          </p:cNvPr>
          <p:cNvCxnSpPr>
            <a:cxnSpLocks/>
            <a:endCxn id="90" idx="6"/>
          </p:cNvCxnSpPr>
          <p:nvPr/>
        </p:nvCxnSpPr>
        <p:spPr>
          <a:xfrm flipH="1" flipV="1">
            <a:off x="6321659" y="5471740"/>
            <a:ext cx="1557104" cy="67675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9857BBBD-18AC-4648-B9E7-6E5F797CBA2C}"/>
              </a:ext>
            </a:extLst>
          </p:cNvPr>
          <p:cNvSpPr/>
          <p:nvPr/>
        </p:nvSpPr>
        <p:spPr>
          <a:xfrm>
            <a:off x="6091259" y="5356540"/>
            <a:ext cx="230400" cy="230400"/>
          </a:xfrm>
          <a:prstGeom prst="ellipse">
            <a:avLst/>
          </a:prstGeom>
          <a:solidFill>
            <a:schemeClr val="accent6"/>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cxnSp>
        <p:nvCxnSpPr>
          <p:cNvPr id="91" name="Straight Connector 90">
            <a:extLst>
              <a:ext uri="{FF2B5EF4-FFF2-40B4-BE49-F238E27FC236}">
                <a16:creationId xmlns:a16="http://schemas.microsoft.com/office/drawing/2014/main" id="{8BBCFE4B-FEEE-45E7-B0E2-7BF5DEDFEC7C}"/>
              </a:ext>
            </a:extLst>
          </p:cNvPr>
          <p:cNvCxnSpPr>
            <a:cxnSpLocks/>
            <a:endCxn id="90" idx="6"/>
          </p:cNvCxnSpPr>
          <p:nvPr/>
        </p:nvCxnSpPr>
        <p:spPr>
          <a:xfrm flipH="1" flipV="1">
            <a:off x="6321659" y="5471740"/>
            <a:ext cx="310217" cy="1314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Content Placeholder 2">
            <a:extLst>
              <a:ext uri="{FF2B5EF4-FFF2-40B4-BE49-F238E27FC236}">
                <a16:creationId xmlns:a16="http://schemas.microsoft.com/office/drawing/2014/main" id="{2E665B97-1878-4E82-B09F-0F0A6B839BD0}"/>
              </a:ext>
            </a:extLst>
          </p:cNvPr>
          <p:cNvSpPr txBox="1">
            <a:spLocks/>
          </p:cNvSpPr>
          <p:nvPr/>
        </p:nvSpPr>
        <p:spPr>
          <a:xfrm>
            <a:off x="6976545" y="1079676"/>
            <a:ext cx="1884219" cy="125503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dirty="0"/>
              <a:t>Domžale</a:t>
            </a:r>
          </a:p>
        </p:txBody>
      </p:sp>
      <p:sp>
        <p:nvSpPr>
          <p:cNvPr id="35" name="Title 1">
            <a:extLst>
              <a:ext uri="{FF2B5EF4-FFF2-40B4-BE49-F238E27FC236}">
                <a16:creationId xmlns:a16="http://schemas.microsoft.com/office/drawing/2014/main" id="{C40BC9CF-7522-40AB-9DDB-29DC0DA8476C}"/>
              </a:ext>
            </a:extLst>
          </p:cNvPr>
          <p:cNvSpPr>
            <a:spLocks noGrp="1"/>
          </p:cNvSpPr>
          <p:nvPr>
            <p:ph type="title"/>
          </p:nvPr>
        </p:nvSpPr>
        <p:spPr/>
        <p:txBody>
          <a:bodyPr/>
          <a:lstStyle/>
          <a:p>
            <a:r>
              <a:rPr lang="sl-SI" b="1" dirty="0" err="1"/>
              <a:t>Locations</a:t>
            </a:r>
            <a:endParaRPr lang="sl-SI" b="1" dirty="0"/>
          </a:p>
        </p:txBody>
      </p:sp>
      <p:sp>
        <p:nvSpPr>
          <p:cNvPr id="36" name="Content Placeholder 2">
            <a:extLst>
              <a:ext uri="{FF2B5EF4-FFF2-40B4-BE49-F238E27FC236}">
                <a16:creationId xmlns:a16="http://schemas.microsoft.com/office/drawing/2014/main" id="{2372A3C4-2179-456C-92F9-E8AD2570DEC2}"/>
              </a:ext>
            </a:extLst>
          </p:cNvPr>
          <p:cNvSpPr>
            <a:spLocks noGrp="1"/>
          </p:cNvSpPr>
          <p:nvPr>
            <p:ph sz="half" idx="13"/>
          </p:nvPr>
        </p:nvSpPr>
        <p:spPr>
          <a:xfrm>
            <a:off x="838200" y="1565686"/>
            <a:ext cx="1398973" cy="4353104"/>
          </a:xfrm>
        </p:spPr>
        <p:txBody>
          <a:bodyPr/>
          <a:lstStyle/>
          <a:p>
            <a:r>
              <a:rPr lang="sl-SI" dirty="0" err="1"/>
              <a:t>Locations</a:t>
            </a:r>
            <a:r>
              <a:rPr lang="sl-SI" dirty="0"/>
              <a:t> </a:t>
            </a:r>
            <a:r>
              <a:rPr lang="sl-SI" dirty="0" err="1"/>
              <a:t>and</a:t>
            </a:r>
            <a:r>
              <a:rPr lang="sl-SI" dirty="0"/>
              <a:t> </a:t>
            </a:r>
            <a:r>
              <a:rPr lang="sl-SI" dirty="0" err="1"/>
              <a:t>number</a:t>
            </a:r>
            <a:r>
              <a:rPr lang="sl-SI" dirty="0"/>
              <a:t> of </a:t>
            </a:r>
            <a:r>
              <a:rPr lang="sl-SI" dirty="0" err="1"/>
              <a:t>employees</a:t>
            </a:r>
            <a:r>
              <a:rPr lang="sl-SI" dirty="0"/>
              <a:t> </a:t>
            </a:r>
          </a:p>
        </p:txBody>
      </p:sp>
      <p:sp>
        <p:nvSpPr>
          <p:cNvPr id="37" name="Footer Placeholder 7">
            <a:extLst>
              <a:ext uri="{FF2B5EF4-FFF2-40B4-BE49-F238E27FC236}">
                <a16:creationId xmlns:a16="http://schemas.microsoft.com/office/drawing/2014/main" id="{3E610F39-39D4-41CA-9B52-603BFE28BE2F}"/>
              </a:ext>
            </a:extLst>
          </p:cNvPr>
          <p:cNvSpPr>
            <a:spLocks noGrp="1"/>
          </p:cNvSpPr>
          <p:nvPr>
            <p:ph type="ftr" sz="quarter" idx="11"/>
          </p:nvPr>
        </p:nvSpPr>
        <p:spPr>
          <a:xfrm>
            <a:off x="838198" y="5697087"/>
            <a:ext cx="1083049" cy="783781"/>
          </a:xfrm>
        </p:spPr>
        <p:txBody>
          <a:bodyPr/>
          <a:lstStyle/>
          <a:p>
            <a:r>
              <a:rPr lang="sl-SI" dirty="0"/>
              <a:t>Data </a:t>
            </a:r>
            <a:r>
              <a:rPr lang="sl-SI" dirty="0" err="1"/>
              <a:t>collected</a:t>
            </a:r>
            <a:r>
              <a:rPr lang="sl-SI" dirty="0"/>
              <a:t> on 31.12.2025</a:t>
            </a:r>
          </a:p>
        </p:txBody>
      </p:sp>
    </p:spTree>
    <p:extLst>
      <p:ext uri="{BB962C8B-B14F-4D97-AF65-F5344CB8AC3E}">
        <p14:creationId xmlns:p14="http://schemas.microsoft.com/office/powerpoint/2010/main" val="4192762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667126-1BD6-424E-83C4-7860693A40FE}"/>
              </a:ext>
            </a:extLst>
          </p:cNvPr>
          <p:cNvSpPr>
            <a:spLocks noGrp="1"/>
          </p:cNvSpPr>
          <p:nvPr>
            <p:ph type="sldNum" sz="quarter" idx="12"/>
          </p:nvPr>
        </p:nvSpPr>
        <p:spPr/>
        <p:txBody>
          <a:bodyPr/>
          <a:lstStyle/>
          <a:p>
            <a:fld id="{536C58C5-B627-48D0-A1A2-F881587ADEA7}" type="slidenum">
              <a:rPr lang="sl-SI" smtClean="0"/>
              <a:t>11</a:t>
            </a:fld>
            <a:endParaRPr lang="sl-SI"/>
          </a:p>
        </p:txBody>
      </p:sp>
      <p:sp>
        <p:nvSpPr>
          <p:cNvPr id="5" name="Oval 4">
            <a:extLst>
              <a:ext uri="{FF2B5EF4-FFF2-40B4-BE49-F238E27FC236}">
                <a16:creationId xmlns:a16="http://schemas.microsoft.com/office/drawing/2014/main" id="{7045BFCE-609C-419C-B57A-541BF19ED3C9}"/>
              </a:ext>
            </a:extLst>
          </p:cNvPr>
          <p:cNvSpPr/>
          <p:nvPr/>
        </p:nvSpPr>
        <p:spPr>
          <a:xfrm>
            <a:off x="6851904" y="2644888"/>
            <a:ext cx="2432304" cy="24323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a:extLst>
              <a:ext uri="{FF2B5EF4-FFF2-40B4-BE49-F238E27FC236}">
                <a16:creationId xmlns:a16="http://schemas.microsoft.com/office/drawing/2014/main" id="{A2F1DAAE-82D3-49E2-B0A8-E04CB80FE82C}"/>
              </a:ext>
            </a:extLst>
          </p:cNvPr>
          <p:cNvSpPr/>
          <p:nvPr/>
        </p:nvSpPr>
        <p:spPr>
          <a:xfrm rot="6658032">
            <a:off x="6844947" y="2604211"/>
            <a:ext cx="2465558" cy="2465558"/>
          </a:xfrm>
          <a:prstGeom prst="arc">
            <a:avLst>
              <a:gd name="adj1" fmla="val 14870103"/>
              <a:gd name="adj2" fmla="val 0"/>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F97C284-C9C6-429D-B123-0A9EE6A401B6}"/>
              </a:ext>
            </a:extLst>
          </p:cNvPr>
          <p:cNvCxnSpPr>
            <a:cxnSpLocks/>
          </p:cNvCxnSpPr>
          <p:nvPr/>
        </p:nvCxnSpPr>
        <p:spPr>
          <a:xfrm>
            <a:off x="838199" y="6009500"/>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1250E0E0-986C-488F-8C6D-1E3C3FF923C8}"/>
              </a:ext>
            </a:extLst>
          </p:cNvPr>
          <p:cNvSpPr txBox="1">
            <a:spLocks/>
          </p:cNvSpPr>
          <p:nvPr/>
        </p:nvSpPr>
        <p:spPr>
          <a:xfrm>
            <a:off x="838199" y="1126116"/>
            <a:ext cx="9047988" cy="441525"/>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a:lstStyle>
          <a:p>
            <a:r>
              <a:rPr lang="sl-SI" b="1" dirty="0" err="1"/>
              <a:t>Mission</a:t>
            </a:r>
            <a:endParaRPr lang="sl-SI" b="1" dirty="0"/>
          </a:p>
        </p:txBody>
      </p:sp>
      <p:sp>
        <p:nvSpPr>
          <p:cNvPr id="11" name="Oval 10">
            <a:extLst>
              <a:ext uri="{FF2B5EF4-FFF2-40B4-BE49-F238E27FC236}">
                <a16:creationId xmlns:a16="http://schemas.microsoft.com/office/drawing/2014/main" id="{7C81D59B-2C8D-41AF-9FD9-47E32E4674DA}"/>
              </a:ext>
            </a:extLst>
          </p:cNvPr>
          <p:cNvSpPr/>
          <p:nvPr/>
        </p:nvSpPr>
        <p:spPr>
          <a:xfrm>
            <a:off x="8711184" y="1969956"/>
            <a:ext cx="2432304" cy="24323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6">
            <a:extLst>
              <a:ext uri="{FF2B5EF4-FFF2-40B4-BE49-F238E27FC236}">
                <a16:creationId xmlns:a16="http://schemas.microsoft.com/office/drawing/2014/main" id="{9ED3857C-9C86-468C-8E94-ACFBC51336D0}"/>
              </a:ext>
            </a:extLst>
          </p:cNvPr>
          <p:cNvSpPr txBox="1">
            <a:spLocks/>
          </p:cNvSpPr>
          <p:nvPr/>
        </p:nvSpPr>
        <p:spPr>
          <a:xfrm>
            <a:off x="8443722" y="2950674"/>
            <a:ext cx="2967228" cy="95665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800" kern="1200">
                <a:solidFill>
                  <a:schemeClr val="tx1"/>
                </a:solidFill>
                <a:latin typeface="TitilliumText25L" panose="02000000000000000000" pitchFamily="50" charset="-18"/>
                <a:ea typeface="+mn-ea"/>
                <a:cs typeface="+mn-cs"/>
              </a:defRPr>
            </a:lvl1pPr>
            <a:lvl2pPr marL="4572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3pPr>
            <a:lvl4pPr marL="13716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sl-SI" sz="2400" b="1" dirty="0">
                <a:solidFill>
                  <a:schemeClr val="bg1"/>
                </a:solidFill>
                <a:latin typeface="+mj-lt"/>
              </a:rPr>
              <a:t>MISSION</a:t>
            </a:r>
            <a:endParaRPr lang="sl-SI" sz="2400" dirty="0">
              <a:solidFill>
                <a:schemeClr val="bg1"/>
              </a:solidFill>
              <a:latin typeface="+mj-lt"/>
            </a:endParaRPr>
          </a:p>
        </p:txBody>
      </p:sp>
      <p:pic>
        <p:nvPicPr>
          <p:cNvPr id="13" name="Picture 12">
            <a:extLst>
              <a:ext uri="{FF2B5EF4-FFF2-40B4-BE49-F238E27FC236}">
                <a16:creationId xmlns:a16="http://schemas.microsoft.com/office/drawing/2014/main" id="{5DE1E40C-25F3-4E05-B239-9C1A59E6667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4023" t="45395" r="70732" b="5806"/>
          <a:stretch/>
        </p:blipFill>
        <p:spPr>
          <a:xfrm>
            <a:off x="521208" y="2798064"/>
            <a:ext cx="2953512" cy="3211433"/>
          </a:xfrm>
          <a:prstGeom prst="rect">
            <a:avLst/>
          </a:prstGeom>
        </p:spPr>
      </p:pic>
      <p:sp>
        <p:nvSpPr>
          <p:cNvPr id="7" name="Content Placeholder 6">
            <a:extLst>
              <a:ext uri="{FF2B5EF4-FFF2-40B4-BE49-F238E27FC236}">
                <a16:creationId xmlns:a16="http://schemas.microsoft.com/office/drawing/2014/main" id="{AC1CE335-AABA-43D8-A304-1ED29EA714F7}"/>
              </a:ext>
            </a:extLst>
          </p:cNvPr>
          <p:cNvSpPr>
            <a:spLocks noGrp="1"/>
          </p:cNvSpPr>
          <p:nvPr>
            <p:ph sz="half" idx="13"/>
          </p:nvPr>
        </p:nvSpPr>
        <p:spPr>
          <a:xfrm>
            <a:off x="4348798" y="2337548"/>
            <a:ext cx="3976587" cy="2481340"/>
          </a:xfrm>
        </p:spPr>
        <p:txBody>
          <a:bodyPr>
            <a:noAutofit/>
          </a:bodyPr>
          <a:lstStyle/>
          <a:p>
            <a:pPr marL="0" indent="0" algn="l">
              <a:buNone/>
            </a:pPr>
            <a:r>
              <a:rPr lang="sl-SI" sz="1800" b="1" i="0" dirty="0">
                <a:effectLst/>
              </a:rPr>
              <a:t>SCIENCE FOR SUSTAINABLE PROGRESS</a:t>
            </a:r>
          </a:p>
          <a:p>
            <a:pPr marL="0" indent="0" algn="l">
              <a:buNone/>
            </a:pPr>
            <a:r>
              <a:rPr lang="en-US" sz="1400" b="0" i="0" dirty="0">
                <a:effectLst/>
              </a:rPr>
              <a:t>We generate and consolidate state-of-the-art knowledge in natural sciences and technical sciences.</a:t>
            </a:r>
          </a:p>
          <a:p>
            <a:pPr marL="0" indent="0" algn="l">
              <a:buNone/>
            </a:pPr>
            <a:r>
              <a:rPr lang="en-US" sz="1400" b="0" i="0" dirty="0">
                <a:effectLst/>
              </a:rPr>
              <a:t>By disseminating and transferring knowledge, we help drive society‘s sustainable development, boost economic progress, foster talent, and contribute to a better overall quality of life. Our outstanding achievements in science strengthen Slovenia‘s global recognition.</a:t>
            </a:r>
          </a:p>
        </p:txBody>
      </p:sp>
    </p:spTree>
    <p:extLst>
      <p:ext uri="{BB962C8B-B14F-4D97-AF65-F5344CB8AC3E}">
        <p14:creationId xmlns:p14="http://schemas.microsoft.com/office/powerpoint/2010/main" val="3339425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62583-8311-4B8E-A0DB-9AFFD4840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38" y="-61861"/>
            <a:ext cx="12022015" cy="6762384"/>
          </a:xfrm>
          <a:prstGeom prst="rect">
            <a:avLst/>
          </a:prstGeom>
        </p:spPr>
      </p:pic>
      <p:sp>
        <p:nvSpPr>
          <p:cNvPr id="6" name="Slide Number Placeholder 5">
            <a:extLst>
              <a:ext uri="{FF2B5EF4-FFF2-40B4-BE49-F238E27FC236}">
                <a16:creationId xmlns:a16="http://schemas.microsoft.com/office/drawing/2014/main" id="{D251EE04-F7F8-40C8-90B4-BC9780CDE34B}"/>
              </a:ext>
            </a:extLst>
          </p:cNvPr>
          <p:cNvSpPr>
            <a:spLocks noGrp="1"/>
          </p:cNvSpPr>
          <p:nvPr>
            <p:ph type="sldNum" sz="quarter" idx="12"/>
          </p:nvPr>
        </p:nvSpPr>
        <p:spPr/>
        <p:txBody>
          <a:bodyPr/>
          <a:lstStyle/>
          <a:p>
            <a:pPr>
              <a:defRPr/>
            </a:pPr>
            <a:fld id="{536C58C5-B627-48D0-A1A2-F881587ADEA7}" type="slidenum">
              <a:rPr lang="sl-SI" smtClean="0"/>
              <a:t>12</a:t>
            </a:fld>
            <a:endParaRPr lang="sl-SI"/>
          </a:p>
        </p:txBody>
      </p:sp>
      <p:sp>
        <p:nvSpPr>
          <p:cNvPr id="16" name="Content Placeholder 6">
            <a:extLst>
              <a:ext uri="{FF2B5EF4-FFF2-40B4-BE49-F238E27FC236}">
                <a16:creationId xmlns:a16="http://schemas.microsoft.com/office/drawing/2014/main" id="{991967F9-6A22-4695-AD0F-F6D6F6A3275C}"/>
              </a:ext>
            </a:extLst>
          </p:cNvPr>
          <p:cNvSpPr txBox="1">
            <a:spLocks/>
          </p:cNvSpPr>
          <p:nvPr/>
        </p:nvSpPr>
        <p:spPr>
          <a:xfrm>
            <a:off x="4655840" y="2508329"/>
            <a:ext cx="1872208" cy="95665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800" kern="1200">
                <a:solidFill>
                  <a:schemeClr val="tx1"/>
                </a:solidFill>
                <a:latin typeface="TitilliumText25L" panose="02000000000000000000" pitchFamily="50" charset="-18"/>
                <a:ea typeface="+mn-ea"/>
                <a:cs typeface="+mn-cs"/>
              </a:defRPr>
            </a:lvl1pPr>
            <a:lvl2pPr marL="4572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3pPr>
            <a:lvl4pPr marL="13716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sl-SI" sz="2400" b="1" dirty="0">
                <a:solidFill>
                  <a:schemeClr val="bg1"/>
                </a:solidFill>
                <a:latin typeface="+mn-lt"/>
              </a:rPr>
              <a:t>VALUES</a:t>
            </a:r>
            <a:endParaRPr lang="sl-SI" sz="2400" dirty="0">
              <a:solidFill>
                <a:schemeClr val="bg1"/>
              </a:solidFill>
              <a:latin typeface="+mn-lt"/>
            </a:endParaRPr>
          </a:p>
        </p:txBody>
      </p:sp>
      <p:sp>
        <p:nvSpPr>
          <p:cNvPr id="35" name="Content Placeholder 6">
            <a:extLst>
              <a:ext uri="{FF2B5EF4-FFF2-40B4-BE49-F238E27FC236}">
                <a16:creationId xmlns:a16="http://schemas.microsoft.com/office/drawing/2014/main" id="{6BEBD616-D58B-407C-8ECD-E2A53D0779E3}"/>
              </a:ext>
            </a:extLst>
          </p:cNvPr>
          <p:cNvSpPr>
            <a:spLocks noGrp="1"/>
          </p:cNvSpPr>
          <p:nvPr>
            <p:ph sz="half" idx="13"/>
          </p:nvPr>
        </p:nvSpPr>
        <p:spPr>
          <a:xfrm>
            <a:off x="1309800" y="2658050"/>
            <a:ext cx="1980629" cy="674597"/>
          </a:xfrm>
        </p:spPr>
        <p:txBody>
          <a:bodyPr>
            <a:noAutofit/>
          </a:bodyPr>
          <a:lstStyle/>
          <a:p>
            <a:pPr lvl="0">
              <a:spcBef>
                <a:spcPts val="0"/>
              </a:spcBef>
              <a:defRPr/>
            </a:pPr>
            <a:r>
              <a:rPr lang="en-US" sz="1400" b="1" dirty="0"/>
              <a:t>Research excellence</a:t>
            </a:r>
            <a:endParaRPr lang="en-US" sz="1400" dirty="0"/>
          </a:p>
          <a:p>
            <a:pPr>
              <a:spcBef>
                <a:spcPts val="0"/>
              </a:spcBef>
              <a:defRPr/>
            </a:pPr>
            <a:r>
              <a:rPr lang="en-US" sz="1200" i="1" dirty="0">
                <a:solidFill>
                  <a:srgbClr val="47979F"/>
                </a:solidFill>
              </a:rPr>
              <a:t>Always better</a:t>
            </a:r>
          </a:p>
        </p:txBody>
      </p:sp>
      <p:sp>
        <p:nvSpPr>
          <p:cNvPr id="36" name="Content Placeholder 6">
            <a:extLst>
              <a:ext uri="{FF2B5EF4-FFF2-40B4-BE49-F238E27FC236}">
                <a16:creationId xmlns:a16="http://schemas.microsoft.com/office/drawing/2014/main" id="{6DA62B63-982C-4D09-BFEF-340F54137A52}"/>
              </a:ext>
            </a:extLst>
          </p:cNvPr>
          <p:cNvSpPr txBox="1">
            <a:spLocks/>
          </p:cNvSpPr>
          <p:nvPr/>
        </p:nvSpPr>
        <p:spPr>
          <a:xfrm>
            <a:off x="1867789" y="3248533"/>
            <a:ext cx="1579249" cy="31874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800" kern="1200">
                <a:solidFill>
                  <a:schemeClr val="tx1"/>
                </a:solidFill>
                <a:latin typeface="TitilliumText25L" panose="02000000000000000000" pitchFamily="50" charset="-18"/>
                <a:ea typeface="+mn-ea"/>
                <a:cs typeface="+mn-cs"/>
              </a:defRPr>
            </a:lvl1pPr>
            <a:lvl2pPr marL="4572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3pPr>
            <a:lvl4pPr marL="13716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l-SI" sz="1200" dirty="0">
              <a:latin typeface="+mn-lt"/>
            </a:endParaRPr>
          </a:p>
        </p:txBody>
      </p:sp>
      <p:sp>
        <p:nvSpPr>
          <p:cNvPr id="46" name="TextBox 45">
            <a:extLst>
              <a:ext uri="{FF2B5EF4-FFF2-40B4-BE49-F238E27FC236}">
                <a16:creationId xmlns:a16="http://schemas.microsoft.com/office/drawing/2014/main" id="{F5FC6B1C-B752-4260-95E5-8AB04847C1AC}"/>
              </a:ext>
            </a:extLst>
          </p:cNvPr>
          <p:cNvSpPr txBox="1"/>
          <p:nvPr/>
        </p:nvSpPr>
        <p:spPr>
          <a:xfrm>
            <a:off x="983432" y="2262108"/>
            <a:ext cx="2397786" cy="230832"/>
          </a:xfrm>
          <a:prstGeom prst="rect">
            <a:avLst/>
          </a:prstGeom>
          <a:noFill/>
        </p:spPr>
        <p:txBody>
          <a:bodyPr wrap="square" lIns="0" tIns="0" rIns="0" bIns="0">
            <a:spAutoFit/>
          </a:bodyPr>
          <a:lstStyle/>
          <a:p>
            <a:pPr algn="ctr"/>
            <a:r>
              <a:rPr lang="en-GB" sz="1500" dirty="0">
                <a:solidFill>
                  <a:schemeClr val="bg1">
                    <a:lumMod val="65000"/>
                  </a:schemeClr>
                </a:solidFill>
                <a:latin typeface="Titillium Web"/>
              </a:rPr>
              <a:t>SCIENTIFIC</a:t>
            </a:r>
            <a:r>
              <a:rPr lang="sl-SI" sz="1500" dirty="0">
                <a:solidFill>
                  <a:schemeClr val="bg1">
                    <a:lumMod val="65000"/>
                  </a:schemeClr>
                </a:solidFill>
                <a:latin typeface="Titillium Web"/>
              </a:rPr>
              <a:t> </a:t>
            </a:r>
            <a:r>
              <a:rPr lang="en-GB" sz="1500" dirty="0">
                <a:solidFill>
                  <a:schemeClr val="bg1">
                    <a:lumMod val="65000"/>
                  </a:schemeClr>
                </a:solidFill>
                <a:latin typeface="Titillium Web"/>
              </a:rPr>
              <a:t>CONTEXT</a:t>
            </a:r>
            <a:endParaRPr lang="en-US" sz="1500" dirty="0">
              <a:solidFill>
                <a:schemeClr val="bg1">
                  <a:lumMod val="65000"/>
                </a:schemeClr>
              </a:solidFill>
            </a:endParaRPr>
          </a:p>
        </p:txBody>
      </p:sp>
      <p:sp>
        <p:nvSpPr>
          <p:cNvPr id="51" name="TextBox 50">
            <a:extLst>
              <a:ext uri="{FF2B5EF4-FFF2-40B4-BE49-F238E27FC236}">
                <a16:creationId xmlns:a16="http://schemas.microsoft.com/office/drawing/2014/main" id="{FA046349-7A78-4511-B0EC-38EE792259AD}"/>
              </a:ext>
            </a:extLst>
          </p:cNvPr>
          <p:cNvSpPr txBox="1"/>
          <p:nvPr/>
        </p:nvSpPr>
        <p:spPr>
          <a:xfrm>
            <a:off x="9289621" y="1366296"/>
            <a:ext cx="2021795" cy="230832"/>
          </a:xfrm>
          <a:prstGeom prst="rect">
            <a:avLst/>
          </a:prstGeom>
          <a:noFill/>
        </p:spPr>
        <p:txBody>
          <a:bodyPr wrap="square" lIns="0" tIns="0" rIns="0" bIns="0">
            <a:spAutoFit/>
          </a:bodyPr>
          <a:lstStyle/>
          <a:p>
            <a:r>
              <a:rPr lang="sl-SI" sz="1500" dirty="0">
                <a:solidFill>
                  <a:schemeClr val="bg1">
                    <a:lumMod val="65000"/>
                  </a:schemeClr>
                </a:solidFill>
                <a:latin typeface="Titillium Web"/>
              </a:rPr>
              <a:t>SOCIAL CONTEX</a:t>
            </a:r>
            <a:endParaRPr lang="en-US" sz="1500" dirty="0">
              <a:solidFill>
                <a:schemeClr val="bg1">
                  <a:lumMod val="65000"/>
                </a:schemeClr>
              </a:solidFill>
            </a:endParaRPr>
          </a:p>
        </p:txBody>
      </p:sp>
      <p:sp>
        <p:nvSpPr>
          <p:cNvPr id="52" name="TextBox 51">
            <a:extLst>
              <a:ext uri="{FF2B5EF4-FFF2-40B4-BE49-F238E27FC236}">
                <a16:creationId xmlns:a16="http://schemas.microsoft.com/office/drawing/2014/main" id="{699C74AF-F17D-4692-A030-4DA4A0BCCD5B}"/>
              </a:ext>
            </a:extLst>
          </p:cNvPr>
          <p:cNvSpPr txBox="1"/>
          <p:nvPr/>
        </p:nvSpPr>
        <p:spPr>
          <a:xfrm>
            <a:off x="7320136" y="3892493"/>
            <a:ext cx="2125723" cy="230832"/>
          </a:xfrm>
          <a:prstGeom prst="rect">
            <a:avLst/>
          </a:prstGeom>
          <a:noFill/>
        </p:spPr>
        <p:txBody>
          <a:bodyPr wrap="square" lIns="0" tIns="0" rIns="0" bIns="0">
            <a:spAutoFit/>
          </a:bodyPr>
          <a:lstStyle/>
          <a:p>
            <a:r>
              <a:rPr lang="sl-SI" sz="1500" dirty="0">
                <a:solidFill>
                  <a:schemeClr val="bg1">
                    <a:lumMod val="65000"/>
                  </a:schemeClr>
                </a:solidFill>
                <a:latin typeface="Titillium Web"/>
              </a:rPr>
              <a:t>JSI COMMUNITY</a:t>
            </a:r>
            <a:endParaRPr lang="en-GB" sz="1500" dirty="0">
              <a:solidFill>
                <a:schemeClr val="bg1">
                  <a:lumMod val="65000"/>
                </a:schemeClr>
              </a:solidFill>
              <a:latin typeface="Titillium Web"/>
            </a:endParaRPr>
          </a:p>
        </p:txBody>
      </p:sp>
      <p:sp>
        <p:nvSpPr>
          <p:cNvPr id="13" name="Content Placeholder 6">
            <a:extLst>
              <a:ext uri="{FF2B5EF4-FFF2-40B4-BE49-F238E27FC236}">
                <a16:creationId xmlns:a16="http://schemas.microsoft.com/office/drawing/2014/main" id="{5F4D8C0A-0954-41D0-B196-35F66A8B983F}"/>
              </a:ext>
            </a:extLst>
          </p:cNvPr>
          <p:cNvSpPr txBox="1">
            <a:spLocks/>
          </p:cNvSpPr>
          <p:nvPr/>
        </p:nvSpPr>
        <p:spPr bwMode="auto">
          <a:xfrm>
            <a:off x="1309800" y="3189095"/>
            <a:ext cx="2052638" cy="674597"/>
          </a:xfrm>
          <a:prstGeom prst="rect">
            <a:avLst/>
          </a:prstGeom>
        </p:spPr>
        <p:txBody>
          <a:bodyPr vert="horz" lIns="0" tIns="0" rIns="0" bIns="0" rtlCol="0">
            <a:noAutofit/>
          </a:bodyPr>
          <a:lstStyle>
            <a:lvl1pPr marL="0" indent="0" algn="l" defTabSz="914400">
              <a:lnSpc>
                <a:spcPct val="90000"/>
              </a:lnSpc>
              <a:spcBef>
                <a:spcPts val="1000"/>
              </a:spcBef>
              <a:buClr>
                <a:schemeClr val="accent1"/>
              </a:buClr>
              <a:buFont typeface="Arial"/>
              <a:buNone/>
              <a:defRPr sz="1800">
                <a:solidFill>
                  <a:schemeClr val="tx1"/>
                </a:solidFill>
                <a:latin typeface="+mn-lt"/>
                <a:ea typeface="+mn-ea"/>
                <a:cs typeface="+mn-cs"/>
              </a:defRPr>
            </a:lvl1pPr>
            <a:lvl2pPr marL="457200" indent="0" algn="l" defTabSz="914400">
              <a:lnSpc>
                <a:spcPct val="90000"/>
              </a:lnSpc>
              <a:spcBef>
                <a:spcPts val="500"/>
              </a:spcBef>
              <a:buClr>
                <a:schemeClr val="accent1"/>
              </a:buClr>
              <a:buFont typeface="Arial"/>
              <a:buNone/>
              <a:defRPr sz="1600">
                <a:solidFill>
                  <a:schemeClr val="tx1"/>
                </a:solidFill>
                <a:latin typeface="+mn-lt"/>
                <a:ea typeface="+mn-ea"/>
                <a:cs typeface="+mn-cs"/>
              </a:defRPr>
            </a:lvl2pPr>
            <a:lvl3pPr marL="914400" indent="0" algn="l" defTabSz="914400">
              <a:lnSpc>
                <a:spcPct val="90000"/>
              </a:lnSpc>
              <a:spcBef>
                <a:spcPts val="500"/>
              </a:spcBef>
              <a:buClr>
                <a:schemeClr val="accent1"/>
              </a:buClr>
              <a:buFont typeface="Arial"/>
              <a:buNone/>
              <a:defRPr sz="1600">
                <a:solidFill>
                  <a:schemeClr val="tx1"/>
                </a:solidFill>
                <a:latin typeface="+mn-lt"/>
                <a:ea typeface="+mn-ea"/>
                <a:cs typeface="+mn-cs"/>
              </a:defRPr>
            </a:lvl3pPr>
            <a:lvl4pPr marL="1371600" indent="0" algn="l" defTabSz="914400">
              <a:lnSpc>
                <a:spcPct val="90000"/>
              </a:lnSpc>
              <a:spcBef>
                <a:spcPts val="500"/>
              </a:spcBef>
              <a:buClr>
                <a:schemeClr val="accent1"/>
              </a:buClr>
              <a:buFont typeface="Arial"/>
              <a:buNone/>
              <a:defRPr sz="1600">
                <a:solidFill>
                  <a:schemeClr val="tx1"/>
                </a:solidFill>
                <a:latin typeface="+mn-lt"/>
                <a:ea typeface="+mn-ea"/>
                <a:cs typeface="+mn-cs"/>
              </a:defRPr>
            </a:lvl4pPr>
            <a:lvl5pPr marL="1828800" indent="0" algn="l" defTabSz="914400">
              <a:lnSpc>
                <a:spcPct val="90000"/>
              </a:lnSpc>
              <a:spcBef>
                <a:spcPts val="500"/>
              </a:spcBef>
              <a:buClr>
                <a:schemeClr val="accent1"/>
              </a:buClr>
              <a:buFont typeface="Arial"/>
              <a:buNone/>
              <a:defRPr sz="16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spcBef>
                <a:spcPts val="0"/>
              </a:spcBef>
              <a:defRPr/>
            </a:pPr>
            <a:r>
              <a:rPr lang="en-US" sz="1400" b="1" dirty="0"/>
              <a:t>Independence and integrity</a:t>
            </a:r>
            <a:endParaRPr lang="en-US" sz="1400" dirty="0"/>
          </a:p>
          <a:p>
            <a:pPr>
              <a:spcBef>
                <a:spcPts val="0"/>
              </a:spcBef>
              <a:defRPr/>
            </a:pPr>
            <a:r>
              <a:rPr lang="en-US" sz="1200" i="1" dirty="0">
                <a:solidFill>
                  <a:srgbClr val="47979F"/>
                </a:solidFill>
              </a:rPr>
              <a:t>Trusted science</a:t>
            </a:r>
          </a:p>
        </p:txBody>
      </p:sp>
      <p:sp>
        <p:nvSpPr>
          <p:cNvPr id="14" name="TextBox 13">
            <a:extLst>
              <a:ext uri="{FF2B5EF4-FFF2-40B4-BE49-F238E27FC236}">
                <a16:creationId xmlns:a16="http://schemas.microsoft.com/office/drawing/2014/main" id="{D0821031-F0E5-44C9-BD98-A75800D885C8}"/>
              </a:ext>
            </a:extLst>
          </p:cNvPr>
          <p:cNvSpPr txBox="1"/>
          <p:nvPr/>
        </p:nvSpPr>
        <p:spPr bwMode="auto">
          <a:xfrm>
            <a:off x="9223043" y="2318240"/>
            <a:ext cx="2203716" cy="677108"/>
          </a:xfrm>
          <a:prstGeom prst="rect">
            <a:avLst/>
          </a:prstGeom>
          <a:noFill/>
        </p:spPr>
        <p:txBody>
          <a:bodyPr wrap="square">
            <a:spAutoFit/>
          </a:bodyPr>
          <a:lstStyle/>
          <a:p>
            <a:pPr lvl="0">
              <a:defRPr/>
            </a:pPr>
            <a:r>
              <a:rPr lang="en-US" sz="1400" b="1" dirty="0"/>
              <a:t>Sustainability mindset</a:t>
            </a:r>
            <a:endParaRPr lang="en-US" sz="1400" dirty="0"/>
          </a:p>
          <a:p>
            <a:pPr>
              <a:defRPr/>
            </a:pPr>
            <a:r>
              <a:rPr lang="en-US" sz="1200" i="1" dirty="0">
                <a:solidFill>
                  <a:srgbClr val="47979F"/>
                </a:solidFill>
              </a:rPr>
              <a:t>Good for people, good for the planet</a:t>
            </a:r>
          </a:p>
        </p:txBody>
      </p:sp>
      <p:sp>
        <p:nvSpPr>
          <p:cNvPr id="15" name="TextBox 14">
            <a:extLst>
              <a:ext uri="{FF2B5EF4-FFF2-40B4-BE49-F238E27FC236}">
                <a16:creationId xmlns:a16="http://schemas.microsoft.com/office/drawing/2014/main" id="{3B0C161D-4FC3-4151-8974-5BDE31AF94A9}"/>
              </a:ext>
            </a:extLst>
          </p:cNvPr>
          <p:cNvSpPr txBox="1"/>
          <p:nvPr/>
        </p:nvSpPr>
        <p:spPr bwMode="auto">
          <a:xfrm>
            <a:off x="9196584" y="1611796"/>
            <a:ext cx="2467946" cy="677108"/>
          </a:xfrm>
          <a:prstGeom prst="rect">
            <a:avLst/>
          </a:prstGeom>
          <a:noFill/>
        </p:spPr>
        <p:txBody>
          <a:bodyPr wrap="square">
            <a:spAutoFit/>
          </a:bodyPr>
          <a:lstStyle/>
          <a:p>
            <a:pPr lvl="0">
              <a:defRPr/>
            </a:pPr>
            <a:r>
              <a:rPr lang="en-US" sz="1400" b="1" dirty="0"/>
              <a:t>Openness and relevance</a:t>
            </a:r>
            <a:endParaRPr lang="en-US" sz="1400" dirty="0"/>
          </a:p>
          <a:p>
            <a:pPr>
              <a:defRPr/>
            </a:pPr>
            <a:r>
              <a:rPr lang="en-US" sz="1200" i="1" dirty="0">
                <a:solidFill>
                  <a:srgbClr val="47979F"/>
                </a:solidFill>
              </a:rPr>
              <a:t>Knowledge propelling the right solutions</a:t>
            </a:r>
          </a:p>
        </p:txBody>
      </p:sp>
      <p:sp>
        <p:nvSpPr>
          <p:cNvPr id="17" name="TextBox 16">
            <a:extLst>
              <a:ext uri="{FF2B5EF4-FFF2-40B4-BE49-F238E27FC236}">
                <a16:creationId xmlns:a16="http://schemas.microsoft.com/office/drawing/2014/main" id="{111AE684-599B-48F0-9688-AC43909AF84F}"/>
              </a:ext>
            </a:extLst>
          </p:cNvPr>
          <p:cNvSpPr txBox="1"/>
          <p:nvPr/>
        </p:nvSpPr>
        <p:spPr bwMode="auto">
          <a:xfrm>
            <a:off x="7202825" y="4203797"/>
            <a:ext cx="4223934" cy="492443"/>
          </a:xfrm>
          <a:prstGeom prst="rect">
            <a:avLst/>
          </a:prstGeom>
          <a:noFill/>
        </p:spPr>
        <p:txBody>
          <a:bodyPr wrap="square">
            <a:spAutoFit/>
          </a:bodyPr>
          <a:lstStyle/>
          <a:p>
            <a:pPr lvl="0">
              <a:defRPr/>
            </a:pPr>
            <a:r>
              <a:rPr lang="en-US" sz="1400" b="1" dirty="0"/>
              <a:t>The freedom of creation</a:t>
            </a:r>
            <a:endParaRPr lang="en-US" sz="1400" dirty="0"/>
          </a:p>
          <a:p>
            <a:pPr>
              <a:defRPr/>
            </a:pPr>
            <a:r>
              <a:rPr lang="en-US" sz="1200" i="1" dirty="0">
                <a:solidFill>
                  <a:srgbClr val="47979F"/>
                </a:solidFill>
              </a:rPr>
              <a:t>Curiosity drives new knowledge</a:t>
            </a:r>
            <a:endParaRPr lang="en-US" sz="1200" i="1" dirty="0"/>
          </a:p>
        </p:txBody>
      </p:sp>
      <p:sp>
        <p:nvSpPr>
          <p:cNvPr id="18" name="TextBox 17">
            <a:extLst>
              <a:ext uri="{FF2B5EF4-FFF2-40B4-BE49-F238E27FC236}">
                <a16:creationId xmlns:a16="http://schemas.microsoft.com/office/drawing/2014/main" id="{52951FEC-96B2-498E-A4B2-9CE149605EB0}"/>
              </a:ext>
            </a:extLst>
          </p:cNvPr>
          <p:cNvSpPr txBox="1"/>
          <p:nvPr/>
        </p:nvSpPr>
        <p:spPr bwMode="auto">
          <a:xfrm>
            <a:off x="7202825" y="4743593"/>
            <a:ext cx="2594329" cy="677108"/>
          </a:xfrm>
          <a:prstGeom prst="rect">
            <a:avLst/>
          </a:prstGeom>
          <a:noFill/>
        </p:spPr>
        <p:txBody>
          <a:bodyPr wrap="square">
            <a:spAutoFit/>
          </a:bodyPr>
          <a:lstStyle/>
          <a:p>
            <a:pPr lvl="0">
              <a:defRPr/>
            </a:pPr>
            <a:r>
              <a:rPr lang="en-US" sz="1400" b="1" dirty="0"/>
              <a:t>The power of collaboration</a:t>
            </a:r>
            <a:endParaRPr lang="en-US" sz="1400" dirty="0"/>
          </a:p>
          <a:p>
            <a:pPr>
              <a:defRPr/>
            </a:pPr>
            <a:r>
              <a:rPr lang="en-GB" sz="1200" i="1" dirty="0">
                <a:solidFill>
                  <a:srgbClr val="47979F"/>
                </a:solidFill>
              </a:rPr>
              <a:t>A fusion of ideas for accelerated progress</a:t>
            </a:r>
            <a:endParaRPr lang="en-GB" sz="1200" dirty="0"/>
          </a:p>
        </p:txBody>
      </p:sp>
      <p:sp>
        <p:nvSpPr>
          <p:cNvPr id="19" name="Title 1">
            <a:extLst>
              <a:ext uri="{FF2B5EF4-FFF2-40B4-BE49-F238E27FC236}">
                <a16:creationId xmlns:a16="http://schemas.microsoft.com/office/drawing/2014/main" id="{DF9BB50A-41BF-425A-AC10-FA7FBF1E2600}"/>
              </a:ext>
            </a:extLst>
          </p:cNvPr>
          <p:cNvSpPr txBox="1">
            <a:spLocks/>
          </p:cNvSpPr>
          <p:nvPr/>
        </p:nvSpPr>
        <p:spPr>
          <a:xfrm>
            <a:off x="838199" y="1126116"/>
            <a:ext cx="9047988" cy="441525"/>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a:lstStyle>
          <a:p>
            <a:r>
              <a:rPr lang="sl-SI" b="1" dirty="0" err="1">
                <a:latin typeface="+mn-lt"/>
              </a:rPr>
              <a:t>Values</a:t>
            </a:r>
            <a:endParaRPr lang="sl-SI" b="1" dirty="0">
              <a:latin typeface="+mn-lt"/>
            </a:endParaRPr>
          </a:p>
        </p:txBody>
      </p:sp>
    </p:spTree>
    <p:extLst>
      <p:ext uri="{BB962C8B-B14F-4D97-AF65-F5344CB8AC3E}">
        <p14:creationId xmlns:p14="http://schemas.microsoft.com/office/powerpoint/2010/main" val="1126703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9" name="Picture 28">
            <a:extLst>
              <a:ext uri="{FF2B5EF4-FFF2-40B4-BE49-F238E27FC236}">
                <a16:creationId xmlns:a16="http://schemas.microsoft.com/office/drawing/2014/main" id="{B6B5C0E8-9D4D-47F4-A2B0-19DD9A6E38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55" y="-524065"/>
            <a:ext cx="12259894" cy="7123453"/>
          </a:xfrm>
          <a:prstGeom prst="rect">
            <a:avLst/>
          </a:prstGeom>
        </p:spPr>
      </p:pic>
      <p:sp>
        <p:nvSpPr>
          <p:cNvPr id="2" name="Title 1"/>
          <p:cNvSpPr>
            <a:spLocks noGrp="1"/>
          </p:cNvSpPr>
          <p:nvPr>
            <p:ph type="title"/>
          </p:nvPr>
        </p:nvSpPr>
        <p:spPr bwMode="auto"/>
        <p:txBody>
          <a:bodyPr/>
          <a:lstStyle/>
          <a:p>
            <a:pPr>
              <a:defRPr/>
            </a:pPr>
            <a:r>
              <a:rPr lang="sl-SI" dirty="0" err="1"/>
              <a:t>Vision</a:t>
            </a:r>
            <a:endParaRPr lang="sl-SI" sz="2200" dirty="0">
              <a:latin typeface="Titillium Web"/>
            </a:endParaRPr>
          </a:p>
        </p:txBody>
      </p:sp>
      <p:sp>
        <p:nvSpPr>
          <p:cNvPr id="6" name="Slide Number Placeholder 5">
            <a:extLst>
              <a:ext uri="{FF2B5EF4-FFF2-40B4-BE49-F238E27FC236}">
                <a16:creationId xmlns:a16="http://schemas.microsoft.com/office/drawing/2014/main" id="{EE261E45-7C36-42CC-6C2E-3D74AAEEBBDE}"/>
              </a:ext>
            </a:extLst>
          </p:cNvPr>
          <p:cNvSpPr>
            <a:spLocks noGrp="1"/>
          </p:cNvSpPr>
          <p:nvPr>
            <p:ph type="sldNum" sz="quarter" idx="12"/>
          </p:nvPr>
        </p:nvSpPr>
        <p:spPr/>
        <p:txBody>
          <a:bodyPr/>
          <a:lstStyle/>
          <a:p>
            <a:pPr>
              <a:defRPr/>
            </a:pPr>
            <a:fld id="{536C58C5-B627-48D0-A1A2-F881587ADEA7}" type="slidenum">
              <a:rPr lang="sl-SI" smtClean="0"/>
              <a:t>13</a:t>
            </a:fld>
            <a:endParaRPr lang="sl-SI"/>
          </a:p>
        </p:txBody>
      </p:sp>
      <p:sp>
        <p:nvSpPr>
          <p:cNvPr id="10" name="Content Placeholder 6">
            <a:extLst>
              <a:ext uri="{FF2B5EF4-FFF2-40B4-BE49-F238E27FC236}">
                <a16:creationId xmlns:a16="http://schemas.microsoft.com/office/drawing/2014/main" id="{6A4ACB0A-CD56-44A2-9E65-98EF3FC5C82C}"/>
              </a:ext>
            </a:extLst>
          </p:cNvPr>
          <p:cNvSpPr>
            <a:spLocks noGrp="1"/>
          </p:cNvSpPr>
          <p:nvPr>
            <p:ph sz="half" idx="13"/>
          </p:nvPr>
        </p:nvSpPr>
        <p:spPr>
          <a:xfrm>
            <a:off x="6138262" y="1231880"/>
            <a:ext cx="4998298" cy="2481340"/>
          </a:xfrm>
        </p:spPr>
        <p:txBody>
          <a:bodyPr>
            <a:noAutofit/>
          </a:bodyPr>
          <a:lstStyle/>
          <a:p>
            <a:pPr lvl="0">
              <a:lnSpc>
                <a:spcPct val="90000"/>
              </a:lnSpc>
              <a:spcBef>
                <a:spcPts val="600"/>
              </a:spcBef>
              <a:defRPr/>
            </a:pPr>
            <a:r>
              <a:rPr lang="en-US" sz="1150" dirty="0">
                <a:cs typeface="Segoe UI"/>
              </a:rPr>
              <a:t>We are a global hub</a:t>
            </a:r>
            <a:r>
              <a:rPr lang="en-US" sz="1150" dirty="0">
                <a:solidFill>
                  <a:srgbClr val="C00000"/>
                </a:solidFill>
                <a:cs typeface="Segoe UI"/>
              </a:rPr>
              <a:t> </a:t>
            </a:r>
            <a:r>
              <a:rPr lang="en-US" sz="1150" dirty="0">
                <a:cs typeface="Segoe UI"/>
              </a:rPr>
              <a:t>for interdisciplinary research and breakthrough technologies in natural sciences and technical sciences. </a:t>
            </a:r>
            <a:endParaRPr lang="sl-SI" sz="1150" dirty="0">
              <a:cs typeface="Segoe UI"/>
            </a:endParaRPr>
          </a:p>
          <a:p>
            <a:pPr lvl="0">
              <a:lnSpc>
                <a:spcPct val="90000"/>
              </a:lnSpc>
              <a:spcBef>
                <a:spcPts val="600"/>
              </a:spcBef>
              <a:defRPr/>
            </a:pPr>
            <a:r>
              <a:rPr lang="en-US" sz="1150" dirty="0">
                <a:cs typeface="Segoe UI"/>
              </a:rPr>
              <a:t>Guided by our curiosity, openness, using advanced research approaches, and by applying science to economic and social challenges, we co-create sustainable solutions. We contribute to a resilient future that is rich in new knowledge and talent, healthy for people, in harmony with nature, and safe for all.</a:t>
            </a:r>
          </a:p>
        </p:txBody>
      </p:sp>
      <p:sp>
        <p:nvSpPr>
          <p:cNvPr id="12" name="Slide Number Placeholder 2">
            <a:extLst>
              <a:ext uri="{FF2B5EF4-FFF2-40B4-BE49-F238E27FC236}">
                <a16:creationId xmlns:a16="http://schemas.microsoft.com/office/drawing/2014/main" id="{85ABF008-EA7E-4F84-8668-859102A8D35A}"/>
              </a:ext>
            </a:extLst>
          </p:cNvPr>
          <p:cNvSpPr txBox="1">
            <a:spLocks/>
          </p:cNvSpPr>
          <p:nvPr/>
        </p:nvSpPr>
        <p:spPr bwMode="auto">
          <a:xfrm>
            <a:off x="10678160" y="6209030"/>
            <a:ext cx="675640" cy="365125"/>
          </a:xfrm>
          <a:prstGeom prst="rect">
            <a:avLst/>
          </a:prstGeom>
        </p:spPr>
        <p:txBody>
          <a:bodyPr vert="horz" lIns="0" tIns="0" rIns="0" bIns="0" rtlCol="0" anchor="b" anchorCtr="0"/>
          <a:lstStyle>
            <a:defPPr>
              <a:defRPr lang="sl-SI"/>
            </a:defPPr>
            <a:lvl1pPr marL="0" algn="r" defTabSz="914400">
              <a:defRPr sz="1200">
                <a:solidFill>
                  <a:schemeClr val="tx1">
                    <a:tint val="75000"/>
                  </a:schemeClr>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fld id="{536C58C5-B627-48D0-A1A2-F881587ADEA7}" type="slidenum">
              <a:rPr lang="sl-SI" smtClean="0"/>
              <a:pPr/>
              <a:t>13</a:t>
            </a:fld>
            <a:endParaRPr lang="sl-SI"/>
          </a:p>
        </p:txBody>
      </p:sp>
      <p:sp>
        <p:nvSpPr>
          <p:cNvPr id="14" name="Content Placeholder 6">
            <a:extLst>
              <a:ext uri="{FF2B5EF4-FFF2-40B4-BE49-F238E27FC236}">
                <a16:creationId xmlns:a16="http://schemas.microsoft.com/office/drawing/2014/main" id="{778963F8-3CBF-438E-B6A8-DBBBBBD89F63}"/>
              </a:ext>
            </a:extLst>
          </p:cNvPr>
          <p:cNvSpPr txBox="1">
            <a:spLocks/>
          </p:cNvSpPr>
          <p:nvPr/>
        </p:nvSpPr>
        <p:spPr>
          <a:xfrm>
            <a:off x="6231149" y="2597615"/>
            <a:ext cx="3411474" cy="95665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800" kern="1200">
                <a:solidFill>
                  <a:schemeClr val="tx1"/>
                </a:solidFill>
                <a:latin typeface="TitilliumText25L" panose="02000000000000000000" pitchFamily="50" charset="-18"/>
                <a:ea typeface="+mn-ea"/>
                <a:cs typeface="+mn-cs"/>
              </a:defRPr>
            </a:lvl1pPr>
            <a:lvl2pPr marL="4572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3pPr>
            <a:lvl4pPr marL="13716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sl-SI" sz="2400" b="1" dirty="0">
                <a:solidFill>
                  <a:schemeClr val="bg1"/>
                </a:solidFill>
                <a:latin typeface="+mj-lt"/>
              </a:rPr>
              <a:t>VISION</a:t>
            </a:r>
            <a:endParaRPr lang="sl-SI" sz="2400" dirty="0">
              <a:solidFill>
                <a:schemeClr val="bg1"/>
              </a:solidFill>
              <a:latin typeface="+mj-lt"/>
            </a:endParaRPr>
          </a:p>
        </p:txBody>
      </p:sp>
      <p:sp>
        <p:nvSpPr>
          <p:cNvPr id="15" name="Content Placeholder 6">
            <a:extLst>
              <a:ext uri="{FF2B5EF4-FFF2-40B4-BE49-F238E27FC236}">
                <a16:creationId xmlns:a16="http://schemas.microsoft.com/office/drawing/2014/main" id="{94BFA1AB-EDC8-457A-9D10-9EAB38A9FCD9}"/>
              </a:ext>
            </a:extLst>
          </p:cNvPr>
          <p:cNvSpPr txBox="1">
            <a:spLocks/>
          </p:cNvSpPr>
          <p:nvPr/>
        </p:nvSpPr>
        <p:spPr>
          <a:xfrm>
            <a:off x="843035" y="3671870"/>
            <a:ext cx="2660677" cy="205739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800" kern="1200">
                <a:solidFill>
                  <a:schemeClr val="tx1"/>
                </a:solidFill>
                <a:latin typeface="TitilliumText25L" panose="02000000000000000000" pitchFamily="50" charset="-18"/>
                <a:ea typeface="+mn-ea"/>
                <a:cs typeface="+mn-cs"/>
              </a:defRPr>
            </a:lvl1pPr>
            <a:lvl2pPr marL="4572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3pPr>
            <a:lvl4pPr marL="13716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400" b="1" i="1" dirty="0">
                <a:solidFill>
                  <a:srgbClr val="47979F"/>
                </a:solidFill>
                <a:latin typeface="+mn-lt"/>
              </a:rPr>
              <a:t>Global hub for cutting-edge sciences</a:t>
            </a:r>
          </a:p>
          <a:p>
            <a:pPr>
              <a:spcBef>
                <a:spcPts val="600"/>
              </a:spcBef>
            </a:pPr>
            <a:r>
              <a:rPr lang="en-US" sz="1150" dirty="0">
                <a:latin typeface="+mn-lt"/>
              </a:rPr>
              <a:t>We co-create groundbreaking solutions in the fields of clean energy, advanced materials, quantum and smart systems, and artificial intelligence, with a special emphasis on their impact on the environment, health, and food. </a:t>
            </a:r>
          </a:p>
          <a:p>
            <a:pPr>
              <a:spcBef>
                <a:spcPts val="600"/>
              </a:spcBef>
            </a:pPr>
            <a:r>
              <a:rPr lang="en-US" sz="1150" dirty="0">
                <a:latin typeface="+mn-lt"/>
              </a:rPr>
              <a:t>Our ambition is to become a global hub for interdisciplinary research and breakthrough technologies, connecting global networks and promoting the sustainable progress of society.</a:t>
            </a:r>
          </a:p>
        </p:txBody>
      </p:sp>
      <p:sp>
        <p:nvSpPr>
          <p:cNvPr id="16" name="Content Placeholder 6">
            <a:extLst>
              <a:ext uri="{FF2B5EF4-FFF2-40B4-BE49-F238E27FC236}">
                <a16:creationId xmlns:a16="http://schemas.microsoft.com/office/drawing/2014/main" id="{B5F46263-C547-4E16-98A6-565C78477A02}"/>
              </a:ext>
            </a:extLst>
          </p:cNvPr>
          <p:cNvSpPr txBox="1">
            <a:spLocks/>
          </p:cNvSpPr>
          <p:nvPr/>
        </p:nvSpPr>
        <p:spPr>
          <a:xfrm>
            <a:off x="4173413" y="3671870"/>
            <a:ext cx="3002707" cy="205739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800" kern="1200">
                <a:solidFill>
                  <a:schemeClr val="tx1"/>
                </a:solidFill>
                <a:latin typeface="TitilliumText25L" panose="02000000000000000000" pitchFamily="50" charset="-18"/>
                <a:ea typeface="+mn-ea"/>
                <a:cs typeface="+mn-cs"/>
              </a:defRPr>
            </a:lvl1pPr>
            <a:lvl2pPr marL="4572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3pPr>
            <a:lvl4pPr marL="13716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sl-SI" sz="1400" b="1" i="1" dirty="0">
                <a:solidFill>
                  <a:srgbClr val="47979F"/>
                </a:solidFill>
                <a:latin typeface="+mn-lt"/>
              </a:rPr>
              <a:t>Open, </a:t>
            </a:r>
            <a:r>
              <a:rPr lang="sl-SI" sz="1400" b="1" i="1" dirty="0" err="1">
                <a:solidFill>
                  <a:srgbClr val="47979F"/>
                </a:solidFill>
                <a:latin typeface="+mn-lt"/>
              </a:rPr>
              <a:t>reliable</a:t>
            </a:r>
            <a:r>
              <a:rPr lang="sl-SI" sz="1400" b="1" i="1" dirty="0">
                <a:solidFill>
                  <a:srgbClr val="47979F"/>
                </a:solidFill>
                <a:latin typeface="+mn-lt"/>
              </a:rPr>
              <a:t>, </a:t>
            </a:r>
            <a:r>
              <a:rPr lang="sl-SI" sz="1400" b="1" i="1" dirty="0" err="1">
                <a:solidFill>
                  <a:srgbClr val="47979F"/>
                </a:solidFill>
                <a:latin typeface="+mn-lt"/>
              </a:rPr>
              <a:t>unifying</a:t>
            </a:r>
            <a:endParaRPr lang="sl-SI" sz="1400" b="1" i="1" dirty="0">
              <a:solidFill>
                <a:srgbClr val="47979F"/>
              </a:solidFill>
              <a:latin typeface="+mn-lt"/>
            </a:endParaRPr>
          </a:p>
          <a:p>
            <a:pPr>
              <a:spcBef>
                <a:spcPts val="600"/>
              </a:spcBef>
            </a:pPr>
            <a:r>
              <a:rPr lang="en-US" sz="1150" dirty="0">
                <a:latin typeface="+mn-lt"/>
              </a:rPr>
              <a:t>We are a reliable partner to educational institutions, the business community, decision-makers, and the general public. </a:t>
            </a:r>
          </a:p>
          <a:p>
            <a:pPr>
              <a:spcBef>
                <a:spcPts val="600"/>
              </a:spcBef>
            </a:pPr>
            <a:r>
              <a:rPr lang="en-US" sz="1150" dirty="0">
                <a:latin typeface="+mn-lt"/>
              </a:rPr>
              <a:t>We actively contribute to sustainable development by addressing key social challenges, fostering new generations of scientists, and transferring knowledge from global networks to Slovenia. We engage the public in dialogue about the future, help shape social orientations, and strengthen scientific culture and trust in science and innovation.</a:t>
            </a:r>
          </a:p>
        </p:txBody>
      </p:sp>
      <p:sp>
        <p:nvSpPr>
          <p:cNvPr id="17" name="Content Placeholder 6">
            <a:extLst>
              <a:ext uri="{FF2B5EF4-FFF2-40B4-BE49-F238E27FC236}">
                <a16:creationId xmlns:a16="http://schemas.microsoft.com/office/drawing/2014/main" id="{4DDB3A80-D846-4081-9387-5F4FC40B6170}"/>
              </a:ext>
            </a:extLst>
          </p:cNvPr>
          <p:cNvSpPr txBox="1">
            <a:spLocks/>
          </p:cNvSpPr>
          <p:nvPr/>
        </p:nvSpPr>
        <p:spPr>
          <a:xfrm>
            <a:off x="8141059" y="3671870"/>
            <a:ext cx="3495348" cy="205739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800" kern="1200">
                <a:solidFill>
                  <a:schemeClr val="tx1"/>
                </a:solidFill>
                <a:latin typeface="TitilliumText25L" panose="02000000000000000000" pitchFamily="50" charset="-18"/>
                <a:ea typeface="+mn-ea"/>
                <a:cs typeface="+mn-cs"/>
              </a:defRPr>
            </a:lvl1pPr>
            <a:lvl2pPr marL="4572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2pPr>
            <a:lvl3pPr marL="9144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3pPr>
            <a:lvl4pPr marL="13716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4pPr>
            <a:lvl5pPr marL="1828800" indent="0" algn="l" defTabSz="914400" rtl="0" eaLnBrk="1" latinLnBrk="0" hangingPunct="1">
              <a:lnSpc>
                <a:spcPct val="100000"/>
              </a:lnSpc>
              <a:spcBef>
                <a:spcPts val="500"/>
              </a:spcBef>
              <a:buClr>
                <a:schemeClr val="accent1"/>
              </a:buClr>
              <a:buFont typeface="Arial" panose="020B0604020202020204" pitchFamily="34" charset="0"/>
              <a:buNone/>
              <a:defRPr sz="1600" kern="1200">
                <a:solidFill>
                  <a:schemeClr val="tx1"/>
                </a:solidFill>
                <a:latin typeface="TitilliumText25L" panose="020000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sl-SI" sz="1400" b="1" i="1" dirty="0" err="1">
                <a:solidFill>
                  <a:srgbClr val="47979F"/>
                </a:solidFill>
                <a:latin typeface="+mn-lt"/>
              </a:rPr>
              <a:t>Attractive</a:t>
            </a:r>
            <a:r>
              <a:rPr lang="sl-SI" sz="1400" b="1" i="1" dirty="0">
                <a:solidFill>
                  <a:srgbClr val="47979F"/>
                </a:solidFill>
                <a:latin typeface="+mn-lt"/>
              </a:rPr>
              <a:t> </a:t>
            </a:r>
            <a:r>
              <a:rPr lang="sl-SI" sz="1400" b="1" i="1" dirty="0" err="1">
                <a:solidFill>
                  <a:srgbClr val="47979F"/>
                </a:solidFill>
                <a:latin typeface="+mn-lt"/>
              </a:rPr>
              <a:t>interdisciplinary</a:t>
            </a:r>
            <a:r>
              <a:rPr lang="sl-SI" sz="1400" b="1" i="1" dirty="0">
                <a:solidFill>
                  <a:srgbClr val="47979F"/>
                </a:solidFill>
                <a:latin typeface="+mn-lt"/>
              </a:rPr>
              <a:t> </a:t>
            </a:r>
            <a:r>
              <a:rPr lang="sl-SI" sz="1400" b="1" i="1" dirty="0" err="1">
                <a:solidFill>
                  <a:srgbClr val="47979F"/>
                </a:solidFill>
                <a:latin typeface="+mn-lt"/>
              </a:rPr>
              <a:t>community</a:t>
            </a:r>
            <a:endParaRPr lang="sl-SI" sz="1400" b="1" i="1" dirty="0">
              <a:solidFill>
                <a:srgbClr val="47979F"/>
              </a:solidFill>
              <a:latin typeface="+mn-lt"/>
            </a:endParaRPr>
          </a:p>
          <a:p>
            <a:pPr>
              <a:spcBef>
                <a:spcPts val="600"/>
              </a:spcBef>
            </a:pPr>
            <a:r>
              <a:rPr lang="en-US" sz="1150" dirty="0">
                <a:latin typeface="+mn-lt"/>
              </a:rPr>
              <a:t>We are creating a strong identity of an interdisciplinary, multicultural, and diverse community</a:t>
            </a:r>
            <a:r>
              <a:rPr lang="sl-SI" sz="1150" dirty="0">
                <a:latin typeface="+mn-lt"/>
              </a:rPr>
              <a:t> </a:t>
            </a:r>
            <a:r>
              <a:rPr lang="en-US" sz="1150" dirty="0">
                <a:latin typeface="+mn-lt"/>
              </a:rPr>
              <a:t>of scientific departments, </a:t>
            </a:r>
            <a:r>
              <a:rPr lang="en-US" sz="1150" dirty="0" err="1">
                <a:latin typeface="+mn-lt"/>
              </a:rPr>
              <a:t>centres</a:t>
            </a:r>
            <a:r>
              <a:rPr lang="en-US" sz="1150" dirty="0">
                <a:latin typeface="+mn-lt"/>
              </a:rPr>
              <a:t>, and support units that act in a harmonized, agile, and transparent manner. </a:t>
            </a:r>
            <a:endParaRPr lang="sl-SI" sz="1150" dirty="0">
              <a:latin typeface="+mn-lt"/>
            </a:endParaRPr>
          </a:p>
          <a:p>
            <a:pPr>
              <a:spcBef>
                <a:spcPts val="600"/>
              </a:spcBef>
            </a:pPr>
            <a:r>
              <a:rPr lang="en-US" sz="1150" dirty="0">
                <a:latin typeface="+mn-lt"/>
              </a:rPr>
              <a:t>Our vision is to create a contemporary, creative, inclusive, and safe environment that promotes collaboration, enables cutting-edge research and development opportunities for all employees. Together we create a better JSI every day, making it a place where employees enjoy coming to work and that attracts the best young talents from Slovenia and the world. </a:t>
            </a:r>
          </a:p>
        </p:txBody>
      </p:sp>
      <p:sp>
        <p:nvSpPr>
          <p:cNvPr id="18" name="TextBox 17">
            <a:extLst>
              <a:ext uri="{FF2B5EF4-FFF2-40B4-BE49-F238E27FC236}">
                <a16:creationId xmlns:a16="http://schemas.microsoft.com/office/drawing/2014/main" id="{76E4510A-72D8-4831-88CB-BF0FA98B2015}"/>
              </a:ext>
            </a:extLst>
          </p:cNvPr>
          <p:cNvSpPr txBox="1"/>
          <p:nvPr/>
        </p:nvSpPr>
        <p:spPr>
          <a:xfrm>
            <a:off x="2508397" y="1523027"/>
            <a:ext cx="3554605" cy="830997"/>
          </a:xfrm>
          <a:prstGeom prst="rect">
            <a:avLst/>
          </a:prstGeom>
          <a:noFill/>
        </p:spPr>
        <p:txBody>
          <a:bodyPr wrap="square">
            <a:spAutoFit/>
          </a:bodyPr>
          <a:lstStyle/>
          <a:p>
            <a:pPr algn="r"/>
            <a:r>
              <a:rPr lang="en-US" sz="1600" b="1" dirty="0"/>
              <a:t>CUTTING-EDGE SCIENCE</a:t>
            </a:r>
            <a:endParaRPr lang="sl-SI" sz="1600" b="1" dirty="0"/>
          </a:p>
          <a:p>
            <a:pPr algn="r"/>
            <a:r>
              <a:rPr lang="en-US" sz="1600" b="1" dirty="0"/>
              <a:t>AT</a:t>
            </a:r>
            <a:r>
              <a:rPr lang="sl-SI" sz="1600" b="1" dirty="0"/>
              <a:t> </a:t>
            </a:r>
            <a:r>
              <a:rPr lang="en-US" sz="1600" b="1" dirty="0"/>
              <a:t>THE INTERSECTION</a:t>
            </a:r>
            <a:endParaRPr lang="sl-SI" sz="1600" b="1" dirty="0"/>
          </a:p>
          <a:p>
            <a:pPr algn="r"/>
            <a:r>
              <a:rPr lang="en-US" sz="1600" b="1" dirty="0"/>
              <a:t>OF DISCOVERY AND INNOVATION</a:t>
            </a:r>
          </a:p>
        </p:txBody>
      </p:sp>
      <p:sp>
        <p:nvSpPr>
          <p:cNvPr id="22" name="TextBox 21">
            <a:extLst>
              <a:ext uri="{FF2B5EF4-FFF2-40B4-BE49-F238E27FC236}">
                <a16:creationId xmlns:a16="http://schemas.microsoft.com/office/drawing/2014/main" id="{D049B19D-6777-40B8-9319-291A8DDACE6C}"/>
              </a:ext>
            </a:extLst>
          </p:cNvPr>
          <p:cNvSpPr txBox="1"/>
          <p:nvPr/>
        </p:nvSpPr>
        <p:spPr>
          <a:xfrm>
            <a:off x="831586" y="3277055"/>
            <a:ext cx="3207060" cy="215444"/>
          </a:xfrm>
          <a:prstGeom prst="rect">
            <a:avLst/>
          </a:prstGeom>
          <a:noFill/>
        </p:spPr>
        <p:txBody>
          <a:bodyPr wrap="square" lIns="0" tIns="0" rIns="0" bIns="0">
            <a:spAutoFit/>
          </a:bodyPr>
          <a:lstStyle/>
          <a:p>
            <a:r>
              <a:rPr lang="sl-SI" sz="1400" dirty="0">
                <a:solidFill>
                  <a:schemeClr val="bg1">
                    <a:lumMod val="50000"/>
                  </a:schemeClr>
                </a:solidFill>
              </a:rPr>
              <a:t>SCIENTIFIC CONTEX</a:t>
            </a:r>
          </a:p>
        </p:txBody>
      </p:sp>
      <p:sp>
        <p:nvSpPr>
          <p:cNvPr id="23" name="TextBox 22">
            <a:extLst>
              <a:ext uri="{FF2B5EF4-FFF2-40B4-BE49-F238E27FC236}">
                <a16:creationId xmlns:a16="http://schemas.microsoft.com/office/drawing/2014/main" id="{6327D1A6-5394-401D-B071-66DCBC68EDA1}"/>
              </a:ext>
            </a:extLst>
          </p:cNvPr>
          <p:cNvSpPr txBox="1"/>
          <p:nvPr/>
        </p:nvSpPr>
        <p:spPr bwMode="auto">
          <a:xfrm>
            <a:off x="4173413" y="3277055"/>
            <a:ext cx="2761742" cy="215444"/>
          </a:xfrm>
          <a:prstGeom prst="rect">
            <a:avLst/>
          </a:prstGeom>
          <a:noFill/>
        </p:spPr>
        <p:txBody>
          <a:bodyPr wrap="square" lIns="0" tIns="0" rIns="0" bIns="0">
            <a:spAutoFit/>
          </a:bodyPr>
          <a:lstStyle/>
          <a:p>
            <a:r>
              <a:rPr lang="sl-SI" sz="1400" dirty="0">
                <a:solidFill>
                  <a:schemeClr val="bg1">
                    <a:lumMod val="50000"/>
                  </a:schemeClr>
                </a:solidFill>
              </a:rPr>
              <a:t>SOCIAL CONTEX</a:t>
            </a:r>
          </a:p>
        </p:txBody>
      </p:sp>
      <p:sp>
        <p:nvSpPr>
          <p:cNvPr id="24" name="TextBox 23">
            <a:extLst>
              <a:ext uri="{FF2B5EF4-FFF2-40B4-BE49-F238E27FC236}">
                <a16:creationId xmlns:a16="http://schemas.microsoft.com/office/drawing/2014/main" id="{3446B514-0728-474F-8CB5-53A776ECB8E7}"/>
              </a:ext>
            </a:extLst>
          </p:cNvPr>
          <p:cNvSpPr txBox="1"/>
          <p:nvPr/>
        </p:nvSpPr>
        <p:spPr bwMode="auto">
          <a:xfrm>
            <a:off x="8141060" y="3277055"/>
            <a:ext cx="3495348" cy="215444"/>
          </a:xfrm>
          <a:prstGeom prst="rect">
            <a:avLst/>
          </a:prstGeom>
          <a:noFill/>
        </p:spPr>
        <p:txBody>
          <a:bodyPr wrap="square" lIns="0" tIns="0" rIns="0" bIns="0">
            <a:spAutoFit/>
          </a:bodyPr>
          <a:lstStyle/>
          <a:p>
            <a:r>
              <a:rPr lang="en-GB" sz="1400" dirty="0">
                <a:solidFill>
                  <a:schemeClr val="bg1">
                    <a:lumMod val="50000"/>
                  </a:schemeClr>
                </a:solidFill>
              </a:rPr>
              <a:t>ORGANIZATION, CULTURE, AND STAFF</a:t>
            </a:r>
          </a:p>
        </p:txBody>
      </p:sp>
      <p:sp>
        <p:nvSpPr>
          <p:cNvPr id="19" name="TextBox 18">
            <a:extLst>
              <a:ext uri="{FF2B5EF4-FFF2-40B4-BE49-F238E27FC236}">
                <a16:creationId xmlns:a16="http://schemas.microsoft.com/office/drawing/2014/main" id="{2E4DB59C-1C5A-44F2-B3DD-437B5EBA3204}"/>
              </a:ext>
            </a:extLst>
          </p:cNvPr>
          <p:cNvSpPr txBox="1"/>
          <p:nvPr/>
        </p:nvSpPr>
        <p:spPr bwMode="auto">
          <a:xfrm>
            <a:off x="4264348" y="1215871"/>
            <a:ext cx="1721031" cy="215444"/>
          </a:xfrm>
          <a:prstGeom prst="rect">
            <a:avLst/>
          </a:prstGeom>
          <a:noFill/>
        </p:spPr>
        <p:txBody>
          <a:bodyPr wrap="square" lIns="0" tIns="0" rIns="0" bIns="0">
            <a:spAutoFit/>
          </a:bodyPr>
          <a:lstStyle/>
          <a:p>
            <a:pPr algn="r"/>
            <a:r>
              <a:rPr lang="sl-SI" sz="1400" dirty="0">
                <a:solidFill>
                  <a:schemeClr val="bg1">
                    <a:lumMod val="50000"/>
                  </a:schemeClr>
                </a:solidFill>
              </a:rPr>
              <a:t>GUIDING VISION</a:t>
            </a:r>
          </a:p>
        </p:txBody>
      </p:sp>
    </p:spTree>
    <p:extLst>
      <p:ext uri="{BB962C8B-B14F-4D97-AF65-F5344CB8AC3E}">
        <p14:creationId xmlns:p14="http://schemas.microsoft.com/office/powerpoint/2010/main" val="702061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FF82AD69-454E-42B1-A7F2-5672C1B80608}"/>
              </a:ext>
            </a:extLst>
          </p:cNvPr>
          <p:cNvSpPr>
            <a:spLocks noGrp="1"/>
          </p:cNvSpPr>
          <p:nvPr>
            <p:ph type="title"/>
          </p:nvPr>
        </p:nvSpPr>
        <p:spPr/>
        <p:txBody>
          <a:bodyPr>
            <a:normAutofit/>
          </a:bodyPr>
          <a:lstStyle/>
          <a:p>
            <a:r>
              <a:rPr lang="sl-SI" b="1" dirty="0" err="1">
                <a:solidFill>
                  <a:schemeClr val="bg1"/>
                </a:solidFill>
                <a:latin typeface="+mn-lt"/>
              </a:rPr>
              <a:t>The</a:t>
            </a:r>
            <a:r>
              <a:rPr lang="sl-SI" b="1" dirty="0">
                <a:solidFill>
                  <a:schemeClr val="bg1"/>
                </a:solidFill>
                <a:latin typeface="+mn-lt"/>
              </a:rPr>
              <a:t> Institute in </a:t>
            </a:r>
            <a:r>
              <a:rPr lang="sl-SI" b="1" dirty="0" err="1">
                <a:solidFill>
                  <a:schemeClr val="bg1"/>
                </a:solidFill>
                <a:latin typeface="+mn-lt"/>
              </a:rPr>
              <a:t>numbers</a:t>
            </a:r>
            <a:endParaRPr lang="sl-SI" b="1" dirty="0">
              <a:solidFill>
                <a:schemeClr val="bg1"/>
              </a:solidFill>
              <a:latin typeface="+mn-lt"/>
            </a:endParaRPr>
          </a:p>
        </p:txBody>
      </p:sp>
      <p:sp>
        <p:nvSpPr>
          <p:cNvPr id="32" name="Slide Number Placeholder 2">
            <a:extLst>
              <a:ext uri="{FF2B5EF4-FFF2-40B4-BE49-F238E27FC236}">
                <a16:creationId xmlns:a16="http://schemas.microsoft.com/office/drawing/2014/main" id="{379219E2-280C-4517-8812-06B724AA38A8}"/>
              </a:ext>
            </a:extLst>
          </p:cNvPr>
          <p:cNvSpPr>
            <a:spLocks noGrp="1"/>
          </p:cNvSpPr>
          <p:nvPr>
            <p:ph type="sldNum" sz="quarter" idx="12"/>
          </p:nvPr>
        </p:nvSpPr>
        <p:spPr>
          <a:xfrm>
            <a:off x="10678160" y="6209030"/>
            <a:ext cx="675640" cy="365125"/>
          </a:xfrm>
        </p:spPr>
        <p:txBody>
          <a:bodyPr/>
          <a:lstStyle/>
          <a:p>
            <a:fld id="{536C58C5-B627-48D0-A1A2-F881587ADEA7}" type="slidenum">
              <a:rPr lang="sl-SI" smtClean="0"/>
              <a:pPr/>
              <a:t>14</a:t>
            </a:fld>
            <a:endParaRPr lang="sl-SI"/>
          </a:p>
        </p:txBody>
      </p:sp>
      <p:cxnSp>
        <p:nvCxnSpPr>
          <p:cNvPr id="34" name="Straight Connector 33">
            <a:extLst>
              <a:ext uri="{FF2B5EF4-FFF2-40B4-BE49-F238E27FC236}">
                <a16:creationId xmlns:a16="http://schemas.microsoft.com/office/drawing/2014/main" id="{803F9D98-85CB-407C-9A54-6A188AAA4E75}"/>
              </a:ext>
            </a:extLst>
          </p:cNvPr>
          <p:cNvCxnSpPr>
            <a:cxnSpLocks/>
          </p:cNvCxnSpPr>
          <p:nvPr/>
        </p:nvCxnSpPr>
        <p:spPr>
          <a:xfrm>
            <a:off x="838199" y="1027906"/>
            <a:ext cx="1554935"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sp>
        <p:nvSpPr>
          <p:cNvPr id="35" name="Rectangle 34">
            <a:extLst>
              <a:ext uri="{FF2B5EF4-FFF2-40B4-BE49-F238E27FC236}">
                <a16:creationId xmlns:a16="http://schemas.microsoft.com/office/drawing/2014/main" id="{8D8A294B-C97B-4F14-A8C3-DEF748ED1E5B}"/>
              </a:ext>
            </a:extLst>
          </p:cNvPr>
          <p:cNvSpPr/>
          <p:nvPr/>
        </p:nvSpPr>
        <p:spPr>
          <a:xfrm>
            <a:off x="848535" y="2313373"/>
            <a:ext cx="2160000" cy="615553"/>
          </a:xfrm>
          <a:prstGeom prst="rect">
            <a:avLst/>
          </a:prstGeom>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1</a:t>
            </a:r>
            <a:r>
              <a:rPr lang="en-US" sz="2800" b="1" dirty="0">
                <a:solidFill>
                  <a:schemeClr val="accent4"/>
                </a:solidFill>
                <a:ea typeface="Tahoma" panose="020B0604030504040204" pitchFamily="34" charset="0"/>
                <a:cs typeface="Tahoma" panose="020B0604030504040204" pitchFamily="34" charset="0"/>
              </a:rPr>
              <a:t>,</a:t>
            </a:r>
            <a:r>
              <a:rPr lang="sl-SI" sz="2800" b="1" dirty="0">
                <a:solidFill>
                  <a:schemeClr val="accent4"/>
                </a:solidFill>
                <a:ea typeface="Tahoma" panose="020B0604030504040204" pitchFamily="34" charset="0"/>
                <a:cs typeface="Tahoma" panose="020B0604030504040204" pitchFamily="34" charset="0"/>
              </a:rPr>
              <a:t>306</a:t>
            </a:r>
          </a:p>
          <a:p>
            <a:r>
              <a:rPr lang="en-US" sz="1200" dirty="0">
                <a:solidFill>
                  <a:schemeClr val="bg1"/>
                </a:solidFill>
                <a:ea typeface="Tahoma" panose="020B0604030504040204" pitchFamily="34" charset="0"/>
                <a:cs typeface="Tahoma" panose="020B0604030504040204" pitchFamily="34" charset="0"/>
              </a:rPr>
              <a:t>employees</a:t>
            </a:r>
            <a:endParaRPr lang="sl-SI" sz="1200" b="1" dirty="0">
              <a:solidFill>
                <a:schemeClr val="bg1"/>
              </a:solidFill>
              <a:ea typeface="Tahoma" panose="020B0604030504040204" pitchFamily="34" charset="0"/>
              <a:cs typeface="Tahoma" panose="020B0604030504040204" pitchFamily="34" charset="0"/>
            </a:endParaRPr>
          </a:p>
        </p:txBody>
      </p:sp>
      <p:sp>
        <p:nvSpPr>
          <p:cNvPr id="36" name="Rectangle 35">
            <a:extLst>
              <a:ext uri="{FF2B5EF4-FFF2-40B4-BE49-F238E27FC236}">
                <a16:creationId xmlns:a16="http://schemas.microsoft.com/office/drawing/2014/main" id="{BD18EE6E-AE60-4E76-8288-8EDE98176556}"/>
              </a:ext>
            </a:extLst>
          </p:cNvPr>
          <p:cNvSpPr/>
          <p:nvPr/>
        </p:nvSpPr>
        <p:spPr>
          <a:xfrm>
            <a:off x="848535" y="3394477"/>
            <a:ext cx="1491226" cy="615553"/>
          </a:xfrm>
          <a:prstGeom prst="rect">
            <a:avLst/>
          </a:prstGeom>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906</a:t>
            </a:r>
          </a:p>
          <a:p>
            <a:r>
              <a:rPr lang="sl-SI" sz="1200" dirty="0" err="1">
                <a:solidFill>
                  <a:schemeClr val="bg1"/>
                </a:solidFill>
                <a:ea typeface="Tahoma" panose="020B0604030504040204" pitchFamily="34" charset="0"/>
                <a:cs typeface="Tahoma" panose="020B0604030504040204" pitchFamily="34" charset="0"/>
              </a:rPr>
              <a:t>researchers</a:t>
            </a:r>
            <a:endParaRPr lang="sl-SI" sz="1200" dirty="0">
              <a:solidFill>
                <a:schemeClr val="bg1"/>
              </a:solidFill>
              <a:ea typeface="Tahoma" panose="020B0604030504040204" pitchFamily="34" charset="0"/>
              <a:cs typeface="Tahoma" panose="020B0604030504040204" pitchFamily="34" charset="0"/>
            </a:endParaRPr>
          </a:p>
        </p:txBody>
      </p:sp>
      <p:sp>
        <p:nvSpPr>
          <p:cNvPr id="37" name="Rectangle 36">
            <a:extLst>
              <a:ext uri="{FF2B5EF4-FFF2-40B4-BE49-F238E27FC236}">
                <a16:creationId xmlns:a16="http://schemas.microsoft.com/office/drawing/2014/main" id="{5E9ECAA3-A6C9-4BE8-B0B6-38824BBFFD20}"/>
              </a:ext>
            </a:extLst>
          </p:cNvPr>
          <p:cNvSpPr/>
          <p:nvPr/>
        </p:nvSpPr>
        <p:spPr>
          <a:xfrm>
            <a:off x="9848463" y="2313373"/>
            <a:ext cx="1267329" cy="1477328"/>
          </a:xfrm>
          <a:prstGeom prst="rect">
            <a:avLst/>
          </a:prstGeom>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14</a:t>
            </a:r>
          </a:p>
          <a:p>
            <a:r>
              <a:rPr lang="sl-SI" sz="1200" dirty="0">
                <a:solidFill>
                  <a:schemeClr val="bg1"/>
                </a:solidFill>
                <a:ea typeface="Tahoma" panose="020B0604030504040204" pitchFamily="34" charset="0"/>
                <a:cs typeface="Tahoma" panose="020B0604030504040204" pitchFamily="34" charset="0"/>
              </a:rPr>
              <a:t>ERC </a:t>
            </a:r>
            <a:r>
              <a:rPr lang="sl-SI" sz="1200" dirty="0" err="1">
                <a:solidFill>
                  <a:schemeClr val="bg1"/>
                </a:solidFill>
                <a:ea typeface="Tahoma" panose="020B0604030504040204" pitchFamily="34" charset="0"/>
                <a:cs typeface="Tahoma" panose="020B0604030504040204" pitchFamily="34" charset="0"/>
              </a:rPr>
              <a:t>projects</a:t>
            </a:r>
            <a:endParaRPr lang="sl-SI" sz="1200" dirty="0">
              <a:solidFill>
                <a:schemeClr val="bg1"/>
              </a:solidFill>
              <a:ea typeface="Tahoma" panose="020B0604030504040204" pitchFamily="34" charset="0"/>
              <a:cs typeface="Tahoma" panose="020B0604030504040204" pitchFamily="34" charset="0"/>
            </a:endParaRPr>
          </a:p>
          <a:p>
            <a:endParaRPr lang="sl-SI" sz="5400" b="1" dirty="0">
              <a:solidFill>
                <a:schemeClr val="bg1"/>
              </a:solidFill>
              <a:ea typeface="Tahoma" panose="020B0604030504040204" pitchFamily="34" charset="0"/>
              <a:cs typeface="Tahoma" panose="020B0604030504040204" pitchFamily="34" charset="0"/>
            </a:endParaRPr>
          </a:p>
        </p:txBody>
      </p:sp>
      <p:sp>
        <p:nvSpPr>
          <p:cNvPr id="38" name="Rectangle 37">
            <a:extLst>
              <a:ext uri="{FF2B5EF4-FFF2-40B4-BE49-F238E27FC236}">
                <a16:creationId xmlns:a16="http://schemas.microsoft.com/office/drawing/2014/main" id="{55BD2ACA-1CDC-4303-A71F-E1867299A64D}"/>
              </a:ext>
            </a:extLst>
          </p:cNvPr>
          <p:cNvSpPr/>
          <p:nvPr/>
        </p:nvSpPr>
        <p:spPr>
          <a:xfrm>
            <a:off x="3314010" y="5331225"/>
            <a:ext cx="2160000" cy="615553"/>
          </a:xfrm>
          <a:prstGeom prst="rect">
            <a:avLst/>
          </a:prstGeom>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21</a:t>
            </a:r>
            <a:r>
              <a:rPr lang="en-US" sz="2800" b="1" dirty="0">
                <a:solidFill>
                  <a:schemeClr val="accent4"/>
                </a:solidFill>
                <a:ea typeface="Tahoma" panose="020B0604030504040204" pitchFamily="34" charset="0"/>
                <a:cs typeface="Tahoma" panose="020B0604030504040204" pitchFamily="34" charset="0"/>
              </a:rPr>
              <a:t>,</a:t>
            </a:r>
            <a:r>
              <a:rPr lang="sl-SI" sz="2800" b="1" dirty="0">
                <a:solidFill>
                  <a:schemeClr val="accent4"/>
                </a:solidFill>
                <a:ea typeface="Tahoma" panose="020B0604030504040204" pitchFamily="34" charset="0"/>
                <a:cs typeface="Tahoma" panose="020B0604030504040204" pitchFamily="34" charset="0"/>
              </a:rPr>
              <a:t>600+</a:t>
            </a:r>
          </a:p>
          <a:p>
            <a:r>
              <a:rPr lang="sl-SI" sz="1200" dirty="0" err="1">
                <a:solidFill>
                  <a:schemeClr val="bg1"/>
                </a:solidFill>
                <a:ea typeface="Tahoma" panose="020B0604030504040204" pitchFamily="34" charset="0"/>
                <a:cs typeface="Tahoma" panose="020B0604030504040204" pitchFamily="34" charset="0"/>
              </a:rPr>
              <a:t>visitors</a:t>
            </a:r>
            <a:endParaRPr lang="sl-SI" sz="1200" dirty="0">
              <a:solidFill>
                <a:schemeClr val="bg1"/>
              </a:solidFill>
              <a:ea typeface="Tahoma" panose="020B0604030504040204" pitchFamily="34" charset="0"/>
              <a:cs typeface="Tahoma" panose="020B0604030504040204" pitchFamily="34" charset="0"/>
            </a:endParaRPr>
          </a:p>
        </p:txBody>
      </p:sp>
      <p:sp>
        <p:nvSpPr>
          <p:cNvPr id="39" name="Rectangle 38">
            <a:extLst>
              <a:ext uri="{FF2B5EF4-FFF2-40B4-BE49-F238E27FC236}">
                <a16:creationId xmlns:a16="http://schemas.microsoft.com/office/drawing/2014/main" id="{7752EB36-707A-47B9-A959-510B25B09012}"/>
              </a:ext>
            </a:extLst>
          </p:cNvPr>
          <p:cNvSpPr/>
          <p:nvPr/>
        </p:nvSpPr>
        <p:spPr>
          <a:xfrm>
            <a:off x="3314010" y="3394477"/>
            <a:ext cx="1707062" cy="615553"/>
          </a:xfrm>
          <a:prstGeom prst="rect">
            <a:avLst/>
          </a:prstGeom>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1</a:t>
            </a:r>
            <a:r>
              <a:rPr lang="en-US" sz="2800" b="1" dirty="0">
                <a:solidFill>
                  <a:schemeClr val="accent4"/>
                </a:solidFill>
                <a:ea typeface="Tahoma" panose="020B0604030504040204" pitchFamily="34" charset="0"/>
                <a:cs typeface="Tahoma" panose="020B0604030504040204" pitchFamily="34" charset="0"/>
              </a:rPr>
              <a:t>,</a:t>
            </a:r>
            <a:r>
              <a:rPr lang="sl-SI" sz="2800" b="1" dirty="0">
                <a:solidFill>
                  <a:schemeClr val="accent4"/>
                </a:solidFill>
                <a:ea typeface="Tahoma" panose="020B0604030504040204" pitchFamily="34" charset="0"/>
                <a:cs typeface="Tahoma" panose="020B0604030504040204" pitchFamily="34" charset="0"/>
              </a:rPr>
              <a:t>234</a:t>
            </a:r>
          </a:p>
          <a:p>
            <a:r>
              <a:rPr lang="sl-SI" sz="1200" dirty="0" err="1">
                <a:solidFill>
                  <a:schemeClr val="bg1"/>
                </a:solidFill>
                <a:ea typeface="Tahoma" panose="020B0604030504040204" pitchFamily="34" charset="0"/>
                <a:cs typeface="Tahoma" panose="020B0604030504040204" pitchFamily="34" charset="0"/>
              </a:rPr>
              <a:t>published</a:t>
            </a:r>
            <a:r>
              <a:rPr lang="sl-SI" sz="1200" dirty="0">
                <a:solidFill>
                  <a:schemeClr val="bg1"/>
                </a:solidFill>
                <a:ea typeface="Tahoma" panose="020B0604030504040204" pitchFamily="34" charset="0"/>
                <a:cs typeface="Tahoma" panose="020B0604030504040204" pitchFamily="34" charset="0"/>
              </a:rPr>
              <a:t> </a:t>
            </a:r>
            <a:r>
              <a:rPr lang="sl-SI" sz="1200" dirty="0" err="1">
                <a:solidFill>
                  <a:schemeClr val="bg1"/>
                </a:solidFill>
                <a:ea typeface="Tahoma" panose="020B0604030504040204" pitchFamily="34" charset="0"/>
                <a:cs typeface="Tahoma" panose="020B0604030504040204" pitchFamily="34" charset="0"/>
              </a:rPr>
              <a:t>articles</a:t>
            </a:r>
            <a:endParaRPr lang="sl-SI" sz="1200" dirty="0">
              <a:solidFill>
                <a:schemeClr val="bg1"/>
              </a:solidFill>
              <a:ea typeface="Tahoma" panose="020B0604030504040204" pitchFamily="34" charset="0"/>
              <a:cs typeface="Tahoma" panose="020B0604030504040204" pitchFamily="34" charset="0"/>
            </a:endParaRPr>
          </a:p>
        </p:txBody>
      </p:sp>
      <p:sp>
        <p:nvSpPr>
          <p:cNvPr id="40" name="Rectangle 39">
            <a:extLst>
              <a:ext uri="{FF2B5EF4-FFF2-40B4-BE49-F238E27FC236}">
                <a16:creationId xmlns:a16="http://schemas.microsoft.com/office/drawing/2014/main" id="{F40DB72A-9358-4553-90FB-AFC5E4FE6317}"/>
              </a:ext>
            </a:extLst>
          </p:cNvPr>
          <p:cNvSpPr/>
          <p:nvPr/>
        </p:nvSpPr>
        <p:spPr>
          <a:xfrm>
            <a:off x="3314010" y="4379684"/>
            <a:ext cx="1261386" cy="615553"/>
          </a:xfrm>
          <a:prstGeom prst="rect">
            <a:avLst/>
          </a:prstGeom>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705</a:t>
            </a:r>
          </a:p>
          <a:p>
            <a:r>
              <a:rPr lang="en-US" sz="1200" dirty="0">
                <a:solidFill>
                  <a:schemeClr val="bg1"/>
                </a:solidFill>
                <a:ea typeface="Tahoma" panose="020B0604030504040204" pitchFamily="34" charset="0"/>
                <a:cs typeface="Tahoma" panose="020B0604030504040204" pitchFamily="34" charset="0"/>
              </a:rPr>
              <a:t>projects</a:t>
            </a:r>
            <a:endParaRPr lang="sl-SI" sz="5400" b="1" dirty="0">
              <a:solidFill>
                <a:schemeClr val="bg1"/>
              </a:solidFill>
              <a:ea typeface="Tahoma" panose="020B0604030504040204" pitchFamily="34" charset="0"/>
              <a:cs typeface="Tahoma" panose="020B0604030504040204" pitchFamily="34" charset="0"/>
            </a:endParaRPr>
          </a:p>
        </p:txBody>
      </p:sp>
      <p:sp>
        <p:nvSpPr>
          <p:cNvPr id="41" name="Rectangle 40">
            <a:extLst>
              <a:ext uri="{FF2B5EF4-FFF2-40B4-BE49-F238E27FC236}">
                <a16:creationId xmlns:a16="http://schemas.microsoft.com/office/drawing/2014/main" id="{894F2112-615E-44F5-B596-352C25065A6F}"/>
              </a:ext>
            </a:extLst>
          </p:cNvPr>
          <p:cNvSpPr/>
          <p:nvPr/>
        </p:nvSpPr>
        <p:spPr>
          <a:xfrm>
            <a:off x="3314010" y="2313373"/>
            <a:ext cx="1533294" cy="800219"/>
          </a:xfrm>
          <a:prstGeom prst="rect">
            <a:avLst/>
          </a:prstGeom>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250</a:t>
            </a:r>
          </a:p>
          <a:p>
            <a:r>
              <a:rPr lang="sl-SI" sz="1200" dirty="0" err="1">
                <a:solidFill>
                  <a:schemeClr val="bg1"/>
                </a:solidFill>
              </a:rPr>
              <a:t>faculty</a:t>
            </a:r>
            <a:r>
              <a:rPr lang="sl-SI" sz="1200" dirty="0">
                <a:solidFill>
                  <a:schemeClr val="bg1"/>
                </a:solidFill>
              </a:rPr>
              <a:t> </a:t>
            </a:r>
            <a:r>
              <a:rPr lang="sl-SI" sz="1200" dirty="0" err="1">
                <a:solidFill>
                  <a:schemeClr val="bg1"/>
                </a:solidFill>
              </a:rPr>
              <a:t>members</a:t>
            </a:r>
            <a:r>
              <a:rPr lang="sl-SI" sz="1200" dirty="0">
                <a:solidFill>
                  <a:schemeClr val="bg1"/>
                </a:solidFill>
              </a:rPr>
              <a:t> </a:t>
            </a:r>
            <a:r>
              <a:rPr lang="sl-SI" sz="1200" dirty="0" err="1">
                <a:solidFill>
                  <a:schemeClr val="bg1"/>
                </a:solidFill>
              </a:rPr>
              <a:t>lecturing</a:t>
            </a:r>
            <a:r>
              <a:rPr lang="sl-SI" sz="1200" dirty="0">
                <a:solidFill>
                  <a:schemeClr val="bg1"/>
                </a:solidFill>
              </a:rPr>
              <a:t> at -&gt;</a:t>
            </a:r>
            <a:endParaRPr lang="sl-SI" sz="1200" dirty="0">
              <a:solidFill>
                <a:schemeClr val="bg1"/>
              </a:solidFill>
              <a:ea typeface="Tahoma" panose="020B0604030504040204" pitchFamily="34" charset="0"/>
              <a:cs typeface="Tahoma" panose="020B0604030504040204" pitchFamily="34" charset="0"/>
            </a:endParaRPr>
          </a:p>
        </p:txBody>
      </p:sp>
      <p:sp>
        <p:nvSpPr>
          <p:cNvPr id="42" name="TextBox 41">
            <a:extLst>
              <a:ext uri="{FF2B5EF4-FFF2-40B4-BE49-F238E27FC236}">
                <a16:creationId xmlns:a16="http://schemas.microsoft.com/office/drawing/2014/main" id="{B178B9C3-37ED-4F3B-AFBD-AC0B28770BF6}"/>
              </a:ext>
            </a:extLst>
          </p:cNvPr>
          <p:cNvSpPr txBox="1"/>
          <p:nvPr/>
        </p:nvSpPr>
        <p:spPr>
          <a:xfrm>
            <a:off x="848534" y="4379684"/>
            <a:ext cx="1841139" cy="615553"/>
          </a:xfrm>
          <a:prstGeom prst="rect">
            <a:avLst/>
          </a:prstGeom>
          <a:noFill/>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96 </a:t>
            </a:r>
          </a:p>
          <a:p>
            <a:r>
              <a:rPr lang="sl-SI" sz="1200" dirty="0">
                <a:solidFill>
                  <a:schemeClr val="bg1"/>
                </a:solidFill>
                <a:ea typeface="Tahoma" panose="020B0604030504040204" pitchFamily="34" charset="0"/>
                <a:cs typeface="Tahoma" panose="020B0604030504040204" pitchFamily="34" charset="0"/>
              </a:rPr>
              <a:t>M€ of </a:t>
            </a:r>
            <a:r>
              <a:rPr lang="sl-SI" sz="1200" dirty="0" err="1">
                <a:solidFill>
                  <a:schemeClr val="bg1"/>
                </a:solidFill>
                <a:ea typeface="Tahoma" panose="020B0604030504040204" pitchFamily="34" charset="0"/>
                <a:cs typeface="Tahoma" panose="020B0604030504040204" pitchFamily="34" charset="0"/>
              </a:rPr>
              <a:t>realised</a:t>
            </a:r>
            <a:r>
              <a:rPr lang="sl-SI" sz="1200" dirty="0">
                <a:solidFill>
                  <a:schemeClr val="bg1"/>
                </a:solidFill>
                <a:ea typeface="Tahoma" panose="020B0604030504040204" pitchFamily="34" charset="0"/>
                <a:cs typeface="Tahoma" panose="020B0604030504040204" pitchFamily="34" charset="0"/>
              </a:rPr>
              <a:t> </a:t>
            </a:r>
            <a:r>
              <a:rPr lang="sl-SI" sz="1200" dirty="0" err="1">
                <a:solidFill>
                  <a:schemeClr val="bg1"/>
                </a:solidFill>
                <a:ea typeface="Tahoma" panose="020B0604030504040204" pitchFamily="34" charset="0"/>
                <a:cs typeface="Tahoma" panose="020B0604030504040204" pitchFamily="34" charset="0"/>
              </a:rPr>
              <a:t>revenue</a:t>
            </a:r>
            <a:endParaRPr lang="sl-SI" sz="1200" dirty="0">
              <a:solidFill>
                <a:srgbClr val="32C0C7"/>
              </a:solidFill>
              <a:ea typeface="Tahoma" panose="020B0604030504040204" pitchFamily="34" charset="0"/>
              <a:cs typeface="Tahoma" panose="020B0604030504040204" pitchFamily="34" charset="0"/>
            </a:endParaRPr>
          </a:p>
        </p:txBody>
      </p:sp>
      <p:sp>
        <p:nvSpPr>
          <p:cNvPr id="43" name="Rectangle 42">
            <a:extLst>
              <a:ext uri="{FF2B5EF4-FFF2-40B4-BE49-F238E27FC236}">
                <a16:creationId xmlns:a16="http://schemas.microsoft.com/office/drawing/2014/main" id="{963816E7-A20F-4296-B5A6-DB7C6B6FE40A}"/>
              </a:ext>
            </a:extLst>
          </p:cNvPr>
          <p:cNvSpPr/>
          <p:nvPr/>
        </p:nvSpPr>
        <p:spPr>
          <a:xfrm>
            <a:off x="5204678" y="5331225"/>
            <a:ext cx="2789133" cy="615553"/>
          </a:xfrm>
          <a:prstGeom prst="rect">
            <a:avLst/>
          </a:prstGeom>
        </p:spPr>
        <p:txBody>
          <a:bodyPr wrap="square" lIns="0" tIns="0" rIns="0" bIns="0">
            <a:spAutoFit/>
          </a:bodyPr>
          <a:lstStyle/>
          <a:p>
            <a:r>
              <a:rPr lang="sl-SI" sz="2800" b="1" dirty="0">
                <a:solidFill>
                  <a:schemeClr val="accent4"/>
                </a:solidFill>
              </a:rPr>
              <a:t>3</a:t>
            </a:r>
            <a:r>
              <a:rPr lang="en-US" sz="2800" b="1" dirty="0">
                <a:solidFill>
                  <a:schemeClr val="accent4"/>
                </a:solidFill>
              </a:rPr>
              <a:t>,</a:t>
            </a:r>
            <a:r>
              <a:rPr lang="sl-SI" sz="2800" b="1" dirty="0">
                <a:solidFill>
                  <a:schemeClr val="accent4"/>
                </a:solidFill>
              </a:rPr>
              <a:t>182</a:t>
            </a:r>
          </a:p>
          <a:p>
            <a:r>
              <a:rPr lang="sl-SI" sz="1200" dirty="0" err="1">
                <a:solidFill>
                  <a:schemeClr val="bg1"/>
                </a:solidFill>
                <a:ea typeface="Tahoma" panose="020B0604030504040204" pitchFamily="34" charset="0"/>
                <a:cs typeface="Tahoma" panose="020B0604030504040204" pitchFamily="34" charset="0"/>
              </a:rPr>
              <a:t>media</a:t>
            </a:r>
            <a:r>
              <a:rPr lang="sl-SI" sz="1200" dirty="0">
                <a:solidFill>
                  <a:schemeClr val="bg1"/>
                </a:solidFill>
                <a:ea typeface="Tahoma" panose="020B0604030504040204" pitchFamily="34" charset="0"/>
                <a:cs typeface="Tahoma" panose="020B0604030504040204" pitchFamily="34" charset="0"/>
              </a:rPr>
              <a:t> </a:t>
            </a:r>
            <a:r>
              <a:rPr lang="sl-SI" sz="1200" dirty="0" err="1">
                <a:solidFill>
                  <a:schemeClr val="bg1"/>
                </a:solidFill>
                <a:ea typeface="Tahoma" panose="020B0604030504040204" pitchFamily="34" charset="0"/>
                <a:cs typeface="Tahoma" panose="020B0604030504040204" pitchFamily="34" charset="0"/>
              </a:rPr>
              <a:t>releases</a:t>
            </a:r>
            <a:endParaRPr lang="sl-SI" sz="1200" dirty="0">
              <a:solidFill>
                <a:srgbClr val="32C0C7"/>
              </a:solidFill>
              <a:ea typeface="Tahoma" panose="020B0604030504040204" pitchFamily="34" charset="0"/>
              <a:cs typeface="Tahoma" panose="020B0604030504040204" pitchFamily="34" charset="0"/>
            </a:endParaRPr>
          </a:p>
        </p:txBody>
      </p:sp>
      <p:sp>
        <p:nvSpPr>
          <p:cNvPr id="44" name="Rectangle 43">
            <a:extLst>
              <a:ext uri="{FF2B5EF4-FFF2-40B4-BE49-F238E27FC236}">
                <a16:creationId xmlns:a16="http://schemas.microsoft.com/office/drawing/2014/main" id="{B8CB587C-ED2A-4762-B188-97606CC74D3B}"/>
              </a:ext>
            </a:extLst>
          </p:cNvPr>
          <p:cNvSpPr/>
          <p:nvPr/>
        </p:nvSpPr>
        <p:spPr>
          <a:xfrm>
            <a:off x="7373461" y="2313373"/>
            <a:ext cx="1316901" cy="615553"/>
          </a:xfrm>
          <a:prstGeom prst="rect">
            <a:avLst/>
          </a:prstGeom>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877</a:t>
            </a:r>
          </a:p>
          <a:p>
            <a:r>
              <a:rPr lang="sl-SI" sz="1200" dirty="0" err="1">
                <a:solidFill>
                  <a:schemeClr val="bg1"/>
                </a:solidFill>
                <a:ea typeface="Tahoma" panose="020B0604030504040204" pitchFamily="34" charset="0"/>
                <a:cs typeface="Tahoma" panose="020B0604030504040204" pitchFamily="34" charset="0"/>
              </a:rPr>
              <a:t>young</a:t>
            </a:r>
            <a:r>
              <a:rPr lang="sl-SI" sz="1200" dirty="0">
                <a:solidFill>
                  <a:schemeClr val="bg1"/>
                </a:solidFill>
                <a:ea typeface="Tahoma" panose="020B0604030504040204" pitchFamily="34" charset="0"/>
                <a:cs typeface="Tahoma" panose="020B0604030504040204" pitchFamily="34" charset="0"/>
              </a:rPr>
              <a:t> </a:t>
            </a:r>
            <a:r>
              <a:rPr lang="sl-SI" sz="1200" dirty="0" err="1">
                <a:solidFill>
                  <a:schemeClr val="bg1"/>
                </a:solidFill>
                <a:ea typeface="Tahoma" panose="020B0604030504040204" pitchFamily="34" charset="0"/>
                <a:cs typeface="Tahoma" panose="020B0604030504040204" pitchFamily="34" charset="0"/>
              </a:rPr>
              <a:t>researchers</a:t>
            </a:r>
            <a:r>
              <a:rPr lang="sl-SI" sz="1200" dirty="0">
                <a:solidFill>
                  <a:schemeClr val="bg1"/>
                </a:solidFill>
                <a:ea typeface="Tahoma" panose="020B0604030504040204" pitchFamily="34" charset="0"/>
                <a:cs typeface="Tahoma" panose="020B0604030504040204" pitchFamily="34" charset="0"/>
              </a:rPr>
              <a:t> </a:t>
            </a:r>
            <a:endParaRPr lang="sl-SI" sz="1200" dirty="0">
              <a:solidFill>
                <a:srgbClr val="32C0C7"/>
              </a:solidFill>
              <a:ea typeface="Tahoma" panose="020B0604030504040204" pitchFamily="34" charset="0"/>
              <a:cs typeface="Tahoma" panose="020B0604030504040204" pitchFamily="34" charset="0"/>
            </a:endParaRPr>
          </a:p>
        </p:txBody>
      </p:sp>
      <p:sp>
        <p:nvSpPr>
          <p:cNvPr id="45" name="Rectangle 44">
            <a:extLst>
              <a:ext uri="{FF2B5EF4-FFF2-40B4-BE49-F238E27FC236}">
                <a16:creationId xmlns:a16="http://schemas.microsoft.com/office/drawing/2014/main" id="{EBD0F3E3-DD20-4A6A-B9DC-EE5239203E0E}"/>
              </a:ext>
            </a:extLst>
          </p:cNvPr>
          <p:cNvSpPr/>
          <p:nvPr/>
        </p:nvSpPr>
        <p:spPr>
          <a:xfrm>
            <a:off x="7373461" y="3394477"/>
            <a:ext cx="943868" cy="615553"/>
          </a:xfrm>
          <a:prstGeom prst="rect">
            <a:avLst/>
          </a:prstGeom>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126</a:t>
            </a:r>
          </a:p>
          <a:p>
            <a:r>
              <a:rPr lang="en-US" sz="1200" dirty="0">
                <a:solidFill>
                  <a:schemeClr val="bg1"/>
                </a:solidFill>
                <a:ea typeface="Tahoma" panose="020B0604030504040204" pitchFamily="34" charset="0"/>
                <a:cs typeface="Tahoma" panose="020B0604030504040204" pitchFamily="34" charset="0"/>
              </a:rPr>
              <a:t>awards</a:t>
            </a:r>
            <a:endParaRPr lang="sl-SI" sz="1200" dirty="0">
              <a:solidFill>
                <a:srgbClr val="32C0C7"/>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8A8A60AD-A964-48D7-8DD2-2DBF501A0E74}"/>
              </a:ext>
            </a:extLst>
          </p:cNvPr>
          <p:cNvSpPr/>
          <p:nvPr/>
        </p:nvSpPr>
        <p:spPr>
          <a:xfrm>
            <a:off x="5204678" y="4379872"/>
            <a:ext cx="1757916" cy="615553"/>
          </a:xfrm>
          <a:prstGeom prst="rect">
            <a:avLst/>
          </a:prstGeom>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66</a:t>
            </a:r>
            <a:r>
              <a:rPr lang="en-US" sz="2800" b="1" dirty="0">
                <a:solidFill>
                  <a:schemeClr val="accent4"/>
                </a:solidFill>
                <a:ea typeface="Tahoma" panose="020B0604030504040204" pitchFamily="34" charset="0"/>
                <a:cs typeface="Tahoma" panose="020B0604030504040204" pitchFamily="34" charset="0"/>
              </a:rPr>
              <a:t>,</a:t>
            </a:r>
            <a:r>
              <a:rPr lang="sl-SI" sz="2800" b="1" dirty="0">
                <a:solidFill>
                  <a:schemeClr val="accent4"/>
                </a:solidFill>
                <a:ea typeface="Tahoma" panose="020B0604030504040204" pitchFamily="34" charset="0"/>
                <a:cs typeface="Tahoma" panose="020B0604030504040204" pitchFamily="34" charset="0"/>
              </a:rPr>
              <a:t>404</a:t>
            </a:r>
          </a:p>
          <a:p>
            <a:r>
              <a:rPr lang="en-US" sz="1200" dirty="0">
                <a:solidFill>
                  <a:schemeClr val="bg1"/>
                </a:solidFill>
                <a:ea typeface="Tahoma" panose="020B0604030504040204" pitchFamily="34" charset="0"/>
                <a:cs typeface="Tahoma" panose="020B0604030504040204" pitchFamily="34" charset="0"/>
              </a:rPr>
              <a:t>citations</a:t>
            </a:r>
            <a:endParaRPr lang="sl-SI" sz="1200" dirty="0">
              <a:solidFill>
                <a:srgbClr val="32C0C7"/>
              </a:solidFill>
              <a:ea typeface="Tahoma" panose="020B0604030504040204" pitchFamily="34" charset="0"/>
              <a:cs typeface="Tahoma" panose="020B0604030504040204" pitchFamily="34" charset="0"/>
            </a:endParaRPr>
          </a:p>
        </p:txBody>
      </p:sp>
      <p:sp>
        <p:nvSpPr>
          <p:cNvPr id="47" name="TextBox 46">
            <a:extLst>
              <a:ext uri="{FF2B5EF4-FFF2-40B4-BE49-F238E27FC236}">
                <a16:creationId xmlns:a16="http://schemas.microsoft.com/office/drawing/2014/main" id="{60C23CB8-C357-4194-B655-0C60CBDE163B}"/>
              </a:ext>
            </a:extLst>
          </p:cNvPr>
          <p:cNvSpPr txBox="1"/>
          <p:nvPr/>
        </p:nvSpPr>
        <p:spPr>
          <a:xfrm>
            <a:off x="5204678" y="2260105"/>
            <a:ext cx="1804664" cy="800219"/>
          </a:xfrm>
          <a:prstGeom prst="rect">
            <a:avLst/>
          </a:prstGeom>
          <a:noFill/>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49</a:t>
            </a:r>
            <a:r>
              <a:rPr lang="sl-SI" sz="2800" b="1" dirty="0">
                <a:solidFill>
                  <a:schemeClr val="bg1"/>
                </a:solidFill>
                <a:ea typeface="Tahoma" panose="020B0604030504040204" pitchFamily="34" charset="0"/>
                <a:cs typeface="Tahoma" panose="020B0604030504040204" pitchFamily="34" charset="0"/>
              </a:rPr>
              <a:t> </a:t>
            </a:r>
          </a:p>
          <a:p>
            <a:r>
              <a:rPr lang="sl-SI" sz="1200" dirty="0" err="1">
                <a:solidFill>
                  <a:schemeClr val="bg1"/>
                </a:solidFill>
                <a:ea typeface="Tahoma" panose="020B0604030504040204" pitchFamily="34" charset="0"/>
                <a:cs typeface="Tahoma" panose="020B0604030504040204" pitchFamily="34" charset="0"/>
              </a:rPr>
              <a:t>various</a:t>
            </a:r>
            <a:r>
              <a:rPr lang="sl-SI" sz="1200" dirty="0">
                <a:solidFill>
                  <a:schemeClr val="bg1"/>
                </a:solidFill>
                <a:ea typeface="Tahoma" panose="020B0604030504040204" pitchFamily="34" charset="0"/>
                <a:cs typeface="Tahoma" panose="020B0604030504040204" pitchFamily="34" charset="0"/>
              </a:rPr>
              <a:t> </a:t>
            </a:r>
            <a:r>
              <a:rPr lang="sl-SI" sz="1200" dirty="0" err="1">
                <a:solidFill>
                  <a:schemeClr val="bg1"/>
                </a:solidFill>
                <a:ea typeface="Tahoma" panose="020B0604030504040204" pitchFamily="34" charset="0"/>
                <a:cs typeface="Tahoma" panose="020B0604030504040204" pitchFamily="34" charset="0"/>
              </a:rPr>
              <a:t>higher-education</a:t>
            </a:r>
            <a:r>
              <a:rPr lang="sl-SI" sz="1200" dirty="0">
                <a:solidFill>
                  <a:schemeClr val="bg1"/>
                </a:solidFill>
                <a:ea typeface="Tahoma" panose="020B0604030504040204" pitchFamily="34" charset="0"/>
                <a:cs typeface="Tahoma" panose="020B0604030504040204" pitchFamily="34" charset="0"/>
              </a:rPr>
              <a:t> </a:t>
            </a:r>
            <a:r>
              <a:rPr lang="sl-SI" sz="1200" dirty="0" err="1">
                <a:solidFill>
                  <a:schemeClr val="bg1"/>
                </a:solidFill>
                <a:ea typeface="Tahoma" panose="020B0604030504040204" pitchFamily="34" charset="0"/>
                <a:cs typeface="Tahoma" panose="020B0604030504040204" pitchFamily="34" charset="0"/>
              </a:rPr>
              <a:t>institutions</a:t>
            </a:r>
            <a:endParaRPr lang="sl-SI" sz="1200" dirty="0">
              <a:solidFill>
                <a:srgbClr val="32C0C7"/>
              </a:solidFill>
              <a:ea typeface="Tahoma" panose="020B0604030504040204" pitchFamily="34" charset="0"/>
              <a:cs typeface="Tahoma" panose="020B0604030504040204" pitchFamily="34" charset="0"/>
            </a:endParaRPr>
          </a:p>
        </p:txBody>
      </p:sp>
      <p:sp>
        <p:nvSpPr>
          <p:cNvPr id="48" name="Rectangle 47">
            <a:extLst>
              <a:ext uri="{FF2B5EF4-FFF2-40B4-BE49-F238E27FC236}">
                <a16:creationId xmlns:a16="http://schemas.microsoft.com/office/drawing/2014/main" id="{BADB2A1F-F2AB-48B7-B372-8E919A3985FD}"/>
              </a:ext>
            </a:extLst>
          </p:cNvPr>
          <p:cNvSpPr/>
          <p:nvPr/>
        </p:nvSpPr>
        <p:spPr>
          <a:xfrm>
            <a:off x="5204678" y="3394477"/>
            <a:ext cx="1506790" cy="615553"/>
          </a:xfrm>
          <a:prstGeom prst="rect">
            <a:avLst/>
          </a:prstGeom>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46</a:t>
            </a:r>
          </a:p>
          <a:p>
            <a:r>
              <a:rPr lang="sl-SI" sz="1200" dirty="0" err="1">
                <a:solidFill>
                  <a:schemeClr val="bg1"/>
                </a:solidFill>
                <a:ea typeface="Tahoma" panose="020B0604030504040204" pitchFamily="34" charset="0"/>
                <a:cs typeface="Tahoma" panose="020B0604030504040204" pitchFamily="34" charset="0"/>
              </a:rPr>
              <a:t>research</a:t>
            </a:r>
            <a:r>
              <a:rPr lang="sl-SI" sz="1200" dirty="0">
                <a:solidFill>
                  <a:schemeClr val="bg1"/>
                </a:solidFill>
                <a:ea typeface="Tahoma" panose="020B0604030504040204" pitchFamily="34" charset="0"/>
                <a:cs typeface="Tahoma" panose="020B0604030504040204" pitchFamily="34" charset="0"/>
              </a:rPr>
              <a:t> </a:t>
            </a:r>
            <a:r>
              <a:rPr lang="en-US" sz="1200" dirty="0">
                <a:solidFill>
                  <a:schemeClr val="bg1"/>
                </a:solidFill>
                <a:ea typeface="Tahoma" panose="020B0604030504040204" pitchFamily="34" charset="0"/>
                <a:cs typeface="Tahoma" panose="020B0604030504040204" pitchFamily="34" charset="0"/>
              </a:rPr>
              <a:t>p</a:t>
            </a:r>
            <a:r>
              <a:rPr lang="sl-SI" sz="1200" dirty="0">
                <a:solidFill>
                  <a:schemeClr val="bg1"/>
                </a:solidFill>
                <a:ea typeface="Tahoma" panose="020B0604030504040204" pitchFamily="34" charset="0"/>
                <a:cs typeface="Tahoma" panose="020B0604030504040204" pitchFamily="34" charset="0"/>
              </a:rPr>
              <a:t>rog</a:t>
            </a:r>
            <a:r>
              <a:rPr lang="en-SI" sz="1200" dirty="0">
                <a:solidFill>
                  <a:schemeClr val="bg1"/>
                </a:solidFill>
                <a:ea typeface="Tahoma" panose="020B0604030504040204" pitchFamily="34" charset="0"/>
                <a:cs typeface="Tahoma" panose="020B0604030504040204" pitchFamily="34" charset="0"/>
              </a:rPr>
              <a:t>rammes</a:t>
            </a:r>
            <a:endParaRPr lang="sl-SI" sz="1200" dirty="0">
              <a:solidFill>
                <a:srgbClr val="32C0C7"/>
              </a:solidFill>
              <a:ea typeface="Tahoma" panose="020B0604030504040204" pitchFamily="34" charset="0"/>
              <a:cs typeface="Tahoma" panose="020B0604030504040204" pitchFamily="34" charset="0"/>
            </a:endParaRPr>
          </a:p>
        </p:txBody>
      </p:sp>
      <p:sp>
        <p:nvSpPr>
          <p:cNvPr id="49" name="Rectangle 48">
            <a:extLst>
              <a:ext uri="{FF2B5EF4-FFF2-40B4-BE49-F238E27FC236}">
                <a16:creationId xmlns:a16="http://schemas.microsoft.com/office/drawing/2014/main" id="{1D450EAC-2081-4FB1-8253-788B36BEDC4B}"/>
              </a:ext>
            </a:extLst>
          </p:cNvPr>
          <p:cNvSpPr/>
          <p:nvPr/>
        </p:nvSpPr>
        <p:spPr>
          <a:xfrm>
            <a:off x="8433319" y="3391845"/>
            <a:ext cx="1716205" cy="615553"/>
          </a:xfrm>
          <a:prstGeom prst="rect">
            <a:avLst/>
          </a:prstGeom>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924</a:t>
            </a:r>
          </a:p>
          <a:p>
            <a:r>
              <a:rPr lang="sl-SI" sz="1200" dirty="0" err="1">
                <a:solidFill>
                  <a:schemeClr val="bg1"/>
                </a:solidFill>
                <a:ea typeface="Tahoma" panose="020B0604030504040204" pitchFamily="34" charset="0"/>
                <a:cs typeface="Tahoma" panose="020B0604030504040204" pitchFamily="34" charset="0"/>
              </a:rPr>
              <a:t>doctoral</a:t>
            </a:r>
            <a:r>
              <a:rPr lang="sl-SI" sz="1200" dirty="0">
                <a:solidFill>
                  <a:schemeClr val="bg1"/>
                </a:solidFill>
                <a:ea typeface="Tahoma" panose="020B0604030504040204" pitchFamily="34" charset="0"/>
                <a:cs typeface="Tahoma" panose="020B0604030504040204" pitchFamily="34" charset="0"/>
              </a:rPr>
              <a:t> </a:t>
            </a:r>
            <a:r>
              <a:rPr lang="sl-SI" sz="1200" dirty="0" err="1">
                <a:solidFill>
                  <a:schemeClr val="bg1"/>
                </a:solidFill>
                <a:ea typeface="Tahoma" panose="020B0604030504040204" pitchFamily="34" charset="0"/>
                <a:cs typeface="Tahoma" panose="020B0604030504040204" pitchFamily="34" charset="0"/>
              </a:rPr>
              <a:t>theses</a:t>
            </a:r>
            <a:endParaRPr lang="sl-SI" sz="1200" dirty="0">
              <a:solidFill>
                <a:schemeClr val="bg1"/>
              </a:solidFill>
              <a:ea typeface="Tahoma" panose="020B0604030504040204" pitchFamily="34" charset="0"/>
              <a:cs typeface="Tahoma" panose="020B0604030504040204" pitchFamily="34" charset="0"/>
            </a:endParaRPr>
          </a:p>
        </p:txBody>
      </p:sp>
      <p:sp>
        <p:nvSpPr>
          <p:cNvPr id="50" name="Rectangle 49">
            <a:extLst>
              <a:ext uri="{FF2B5EF4-FFF2-40B4-BE49-F238E27FC236}">
                <a16:creationId xmlns:a16="http://schemas.microsoft.com/office/drawing/2014/main" id="{E6E00B2B-6445-4AB1-AAB2-94BB64670F2B}"/>
              </a:ext>
            </a:extLst>
          </p:cNvPr>
          <p:cNvSpPr/>
          <p:nvPr/>
        </p:nvSpPr>
        <p:spPr>
          <a:xfrm>
            <a:off x="7408822" y="4379684"/>
            <a:ext cx="2789133" cy="615553"/>
          </a:xfrm>
          <a:prstGeom prst="rect">
            <a:avLst/>
          </a:prstGeom>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270</a:t>
            </a:r>
          </a:p>
          <a:p>
            <a:r>
              <a:rPr lang="sl-SI" sz="1200" dirty="0" err="1">
                <a:solidFill>
                  <a:schemeClr val="bg1"/>
                </a:solidFill>
                <a:ea typeface="Tahoma" panose="020B0604030504040204" pitchFamily="34" charset="0"/>
                <a:cs typeface="Tahoma" panose="020B0604030504040204" pitchFamily="34" charset="0"/>
              </a:rPr>
              <a:t>invention</a:t>
            </a:r>
            <a:r>
              <a:rPr lang="sl-SI" sz="1200" dirty="0">
                <a:solidFill>
                  <a:schemeClr val="bg1"/>
                </a:solidFill>
                <a:ea typeface="Tahoma" panose="020B0604030504040204" pitchFamily="34" charset="0"/>
                <a:cs typeface="Tahoma" panose="020B0604030504040204" pitchFamily="34" charset="0"/>
              </a:rPr>
              <a:t> </a:t>
            </a:r>
            <a:r>
              <a:rPr lang="sl-SI" sz="1200" dirty="0" err="1">
                <a:solidFill>
                  <a:schemeClr val="bg1"/>
                </a:solidFill>
                <a:ea typeface="Tahoma" panose="020B0604030504040204" pitchFamily="34" charset="0"/>
                <a:cs typeface="Tahoma" panose="020B0604030504040204" pitchFamily="34" charset="0"/>
              </a:rPr>
              <a:t>disclosures</a:t>
            </a:r>
            <a:endParaRPr lang="sl-SI" sz="1200" dirty="0">
              <a:solidFill>
                <a:schemeClr val="bg1"/>
              </a:solidFill>
              <a:ea typeface="Tahoma" panose="020B0604030504040204" pitchFamily="34" charset="0"/>
              <a:cs typeface="Tahoma" panose="020B0604030504040204" pitchFamily="34" charset="0"/>
            </a:endParaRPr>
          </a:p>
        </p:txBody>
      </p:sp>
      <p:sp>
        <p:nvSpPr>
          <p:cNvPr id="51" name="Rectangle 50">
            <a:extLst>
              <a:ext uri="{FF2B5EF4-FFF2-40B4-BE49-F238E27FC236}">
                <a16:creationId xmlns:a16="http://schemas.microsoft.com/office/drawing/2014/main" id="{2D3E49B8-32A5-4C4A-B570-7216E52A01A4}"/>
              </a:ext>
            </a:extLst>
          </p:cNvPr>
          <p:cNvSpPr/>
          <p:nvPr/>
        </p:nvSpPr>
        <p:spPr>
          <a:xfrm>
            <a:off x="457200" y="5914634"/>
            <a:ext cx="11012557" cy="230247"/>
          </a:xfrm>
          <a:prstGeom prst="rect">
            <a:avLst/>
          </a:prstGeom>
          <a:solidFill>
            <a:srgbClr val="273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Connector 51">
            <a:extLst>
              <a:ext uri="{FF2B5EF4-FFF2-40B4-BE49-F238E27FC236}">
                <a16:creationId xmlns:a16="http://schemas.microsoft.com/office/drawing/2014/main" id="{013BDAD9-4A4F-49FA-A03D-3A9E6CBDBE1A}"/>
              </a:ext>
            </a:extLst>
          </p:cNvPr>
          <p:cNvCxnSpPr>
            <a:cxnSpLocks/>
          </p:cNvCxnSpPr>
          <p:nvPr/>
        </p:nvCxnSpPr>
        <p:spPr>
          <a:xfrm flipV="1">
            <a:off x="3032448" y="1772349"/>
            <a:ext cx="0" cy="4329105"/>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707D834-15D0-40F0-9D66-729E95B3DDCE}"/>
              </a:ext>
            </a:extLst>
          </p:cNvPr>
          <p:cNvSpPr txBox="1"/>
          <p:nvPr/>
        </p:nvSpPr>
        <p:spPr>
          <a:xfrm>
            <a:off x="750931" y="1804145"/>
            <a:ext cx="2946426" cy="261610"/>
          </a:xfrm>
          <a:prstGeom prst="rect">
            <a:avLst/>
          </a:prstGeom>
          <a:noFill/>
        </p:spPr>
        <p:txBody>
          <a:bodyPr wrap="square" rtlCol="0">
            <a:spAutoFit/>
          </a:bodyPr>
          <a:lstStyle/>
          <a:p>
            <a:r>
              <a:rPr lang="sl-SI" sz="1100" i="1" dirty="0">
                <a:solidFill>
                  <a:schemeClr val="tx2">
                    <a:lumMod val="40000"/>
                    <a:lumOff val="60000"/>
                  </a:schemeClr>
                </a:solidFill>
              </a:rPr>
              <a:t>Data </a:t>
            </a:r>
            <a:r>
              <a:rPr lang="sl-SI" sz="1100" i="1" dirty="0" err="1">
                <a:solidFill>
                  <a:schemeClr val="tx2">
                    <a:lumMod val="40000"/>
                    <a:lumOff val="60000"/>
                  </a:schemeClr>
                </a:solidFill>
              </a:rPr>
              <a:t>collected</a:t>
            </a:r>
            <a:r>
              <a:rPr lang="sl-SI" sz="1100" i="1" dirty="0">
                <a:solidFill>
                  <a:schemeClr val="tx2">
                    <a:lumMod val="40000"/>
                    <a:lumOff val="60000"/>
                  </a:schemeClr>
                </a:solidFill>
              </a:rPr>
              <a:t> on 31. 12. 2025 </a:t>
            </a:r>
          </a:p>
        </p:txBody>
      </p:sp>
      <p:sp>
        <p:nvSpPr>
          <p:cNvPr id="54" name="TextBox 53">
            <a:extLst>
              <a:ext uri="{FF2B5EF4-FFF2-40B4-BE49-F238E27FC236}">
                <a16:creationId xmlns:a16="http://schemas.microsoft.com/office/drawing/2014/main" id="{AD9BCFEC-1A54-4792-8106-BA23329C505A}"/>
              </a:ext>
            </a:extLst>
          </p:cNvPr>
          <p:cNvSpPr txBox="1"/>
          <p:nvPr/>
        </p:nvSpPr>
        <p:spPr>
          <a:xfrm>
            <a:off x="7270088" y="1804145"/>
            <a:ext cx="2167829" cy="261610"/>
          </a:xfrm>
          <a:prstGeom prst="rect">
            <a:avLst/>
          </a:prstGeom>
          <a:noFill/>
        </p:spPr>
        <p:txBody>
          <a:bodyPr wrap="square">
            <a:spAutoFit/>
          </a:bodyPr>
          <a:lstStyle/>
          <a:p>
            <a:r>
              <a:rPr lang="sl-SI" sz="1100" i="1" dirty="0">
                <a:solidFill>
                  <a:schemeClr val="tx2">
                    <a:lumMod val="40000"/>
                    <a:lumOff val="60000"/>
                  </a:schemeClr>
                </a:solidFill>
              </a:rPr>
              <a:t>Data </a:t>
            </a:r>
            <a:r>
              <a:rPr lang="sl-SI" sz="1100" i="1" dirty="0" err="1">
                <a:solidFill>
                  <a:schemeClr val="tx2">
                    <a:lumMod val="40000"/>
                    <a:lumOff val="60000"/>
                  </a:schemeClr>
                </a:solidFill>
              </a:rPr>
              <a:t>for</a:t>
            </a:r>
            <a:r>
              <a:rPr lang="sl-SI" sz="1100" i="1" dirty="0">
                <a:solidFill>
                  <a:schemeClr val="tx2">
                    <a:lumMod val="40000"/>
                    <a:lumOff val="60000"/>
                  </a:schemeClr>
                </a:solidFill>
              </a:rPr>
              <a:t> </a:t>
            </a:r>
            <a:r>
              <a:rPr lang="sl-SI" sz="1100" b="0" i="1" u="none" strike="noStrike" baseline="0" dirty="0">
                <a:solidFill>
                  <a:schemeClr val="tx2">
                    <a:lumMod val="40000"/>
                    <a:lumOff val="60000"/>
                  </a:schemeClr>
                </a:solidFill>
              </a:rPr>
              <a:t>2000</a:t>
            </a:r>
            <a:r>
              <a:rPr lang="sl-SI" sz="1100" b="0" i="1" u="none" strike="noStrike" baseline="0" dirty="0">
                <a:solidFill>
                  <a:schemeClr val="tx2">
                    <a:lumMod val="40000"/>
                    <a:lumOff val="60000"/>
                  </a:schemeClr>
                </a:solidFill>
                <a:ea typeface="Calibri" panose="020F0502020204030204" pitchFamily="34" charset="0"/>
                <a:cs typeface="Calibri" panose="020F0502020204030204" pitchFamily="34" charset="0"/>
              </a:rPr>
              <a:t>–</a:t>
            </a:r>
            <a:r>
              <a:rPr lang="sl-SI" sz="1100" b="0" i="1" u="none" strike="noStrike" baseline="0" dirty="0">
                <a:solidFill>
                  <a:schemeClr val="tx2">
                    <a:lumMod val="40000"/>
                    <a:lumOff val="60000"/>
                  </a:schemeClr>
                </a:solidFill>
              </a:rPr>
              <a:t>2025 </a:t>
            </a:r>
          </a:p>
        </p:txBody>
      </p:sp>
      <p:sp>
        <p:nvSpPr>
          <p:cNvPr id="55" name="TextBox 54">
            <a:extLst>
              <a:ext uri="{FF2B5EF4-FFF2-40B4-BE49-F238E27FC236}">
                <a16:creationId xmlns:a16="http://schemas.microsoft.com/office/drawing/2014/main" id="{F00A3153-26FE-4187-8CAC-6AEE3487A2F7}"/>
              </a:ext>
            </a:extLst>
          </p:cNvPr>
          <p:cNvSpPr txBox="1"/>
          <p:nvPr/>
        </p:nvSpPr>
        <p:spPr>
          <a:xfrm>
            <a:off x="3219773" y="1804145"/>
            <a:ext cx="2946426" cy="261610"/>
          </a:xfrm>
          <a:prstGeom prst="rect">
            <a:avLst/>
          </a:prstGeom>
          <a:noFill/>
        </p:spPr>
        <p:txBody>
          <a:bodyPr wrap="square" rtlCol="0">
            <a:spAutoFit/>
          </a:bodyPr>
          <a:lstStyle/>
          <a:p>
            <a:r>
              <a:rPr lang="sl-SI" sz="1100" i="1" dirty="0">
                <a:solidFill>
                  <a:schemeClr val="tx2">
                    <a:lumMod val="40000"/>
                    <a:lumOff val="60000"/>
                  </a:schemeClr>
                </a:solidFill>
              </a:rPr>
              <a:t>Data </a:t>
            </a:r>
            <a:r>
              <a:rPr lang="sl-SI" sz="1100" i="1" dirty="0" err="1">
                <a:solidFill>
                  <a:schemeClr val="tx2">
                    <a:lumMod val="40000"/>
                    <a:lumOff val="60000"/>
                  </a:schemeClr>
                </a:solidFill>
              </a:rPr>
              <a:t>for</a:t>
            </a:r>
            <a:r>
              <a:rPr lang="sl-SI" sz="1100" i="1" dirty="0">
                <a:solidFill>
                  <a:schemeClr val="tx2">
                    <a:lumMod val="40000"/>
                    <a:lumOff val="60000"/>
                  </a:schemeClr>
                </a:solidFill>
              </a:rPr>
              <a:t> 202</a:t>
            </a:r>
            <a:r>
              <a:rPr lang="en-US" sz="1100" i="1" dirty="0">
                <a:solidFill>
                  <a:schemeClr val="tx2">
                    <a:lumMod val="40000"/>
                    <a:lumOff val="60000"/>
                  </a:schemeClr>
                </a:solidFill>
              </a:rPr>
              <a:t>5</a:t>
            </a:r>
            <a:r>
              <a:rPr lang="sl-SI" sz="1100" i="1" dirty="0">
                <a:solidFill>
                  <a:schemeClr val="tx2">
                    <a:lumMod val="40000"/>
                    <a:lumOff val="60000"/>
                  </a:schemeClr>
                </a:solidFill>
              </a:rPr>
              <a:t> </a:t>
            </a:r>
          </a:p>
        </p:txBody>
      </p:sp>
      <p:cxnSp>
        <p:nvCxnSpPr>
          <p:cNvPr id="56" name="Straight Connector 55">
            <a:extLst>
              <a:ext uri="{FF2B5EF4-FFF2-40B4-BE49-F238E27FC236}">
                <a16:creationId xmlns:a16="http://schemas.microsoft.com/office/drawing/2014/main" id="{AB739888-37DA-4BB9-9B78-0F4B5EF15F05}"/>
              </a:ext>
            </a:extLst>
          </p:cNvPr>
          <p:cNvCxnSpPr>
            <a:cxnSpLocks/>
          </p:cNvCxnSpPr>
          <p:nvPr/>
        </p:nvCxnSpPr>
        <p:spPr>
          <a:xfrm flipV="1">
            <a:off x="7090397" y="1772349"/>
            <a:ext cx="0" cy="4329105"/>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6B2EAA3-BAEA-4D9A-8E19-0848AA86AA6B}"/>
              </a:ext>
            </a:extLst>
          </p:cNvPr>
          <p:cNvCxnSpPr>
            <a:cxnSpLocks/>
          </p:cNvCxnSpPr>
          <p:nvPr/>
        </p:nvCxnSpPr>
        <p:spPr>
          <a:xfrm flipV="1">
            <a:off x="9573621" y="1772349"/>
            <a:ext cx="0" cy="4329105"/>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1D9907EB-7015-4E7F-A97E-2087E20F7E88}"/>
              </a:ext>
            </a:extLst>
          </p:cNvPr>
          <p:cNvSpPr txBox="1"/>
          <p:nvPr/>
        </p:nvSpPr>
        <p:spPr>
          <a:xfrm>
            <a:off x="9745999" y="1804145"/>
            <a:ext cx="2167829" cy="430887"/>
          </a:xfrm>
          <a:prstGeom prst="rect">
            <a:avLst/>
          </a:prstGeom>
          <a:noFill/>
        </p:spPr>
        <p:txBody>
          <a:bodyPr wrap="square">
            <a:spAutoFit/>
          </a:bodyPr>
          <a:lstStyle/>
          <a:p>
            <a:r>
              <a:rPr lang="en-US" sz="1100" i="1" dirty="0">
                <a:solidFill>
                  <a:schemeClr val="tx2">
                    <a:lumMod val="40000"/>
                    <a:lumOff val="60000"/>
                  </a:schemeClr>
                </a:solidFill>
              </a:rPr>
              <a:t>Since the establishment </a:t>
            </a:r>
            <a:endParaRPr lang="sl-SI" sz="1100" i="1" dirty="0">
              <a:solidFill>
                <a:schemeClr val="tx2">
                  <a:lumMod val="40000"/>
                  <a:lumOff val="60000"/>
                </a:schemeClr>
              </a:solidFill>
            </a:endParaRPr>
          </a:p>
          <a:p>
            <a:r>
              <a:rPr lang="en-US" sz="1100" i="1" dirty="0">
                <a:solidFill>
                  <a:schemeClr val="tx2">
                    <a:lumMod val="40000"/>
                    <a:lumOff val="60000"/>
                  </a:schemeClr>
                </a:solidFill>
              </a:rPr>
              <a:t>of the ERC</a:t>
            </a:r>
            <a:endParaRPr lang="sl-SI" sz="1100" b="0" i="1" u="none" strike="noStrike" baseline="0" dirty="0">
              <a:solidFill>
                <a:schemeClr val="tx2">
                  <a:lumMod val="40000"/>
                  <a:lumOff val="60000"/>
                </a:schemeClr>
              </a:solidFill>
            </a:endParaRPr>
          </a:p>
        </p:txBody>
      </p:sp>
      <p:sp>
        <p:nvSpPr>
          <p:cNvPr id="59" name="Rectangle 58">
            <a:extLst>
              <a:ext uri="{FF2B5EF4-FFF2-40B4-BE49-F238E27FC236}">
                <a16:creationId xmlns:a16="http://schemas.microsoft.com/office/drawing/2014/main" id="{4ECC0891-42E5-4DC9-922B-ACD843F97061}"/>
              </a:ext>
            </a:extLst>
          </p:cNvPr>
          <p:cNvSpPr/>
          <p:nvPr/>
        </p:nvSpPr>
        <p:spPr>
          <a:xfrm>
            <a:off x="7377478" y="5336965"/>
            <a:ext cx="2789133" cy="615553"/>
          </a:xfrm>
          <a:prstGeom prst="rect">
            <a:avLst/>
          </a:prstGeom>
        </p:spPr>
        <p:txBody>
          <a:bodyPr wrap="square" lIns="0" tIns="0" rIns="0" bIns="0">
            <a:spAutoFit/>
          </a:bodyPr>
          <a:lstStyle/>
          <a:p>
            <a:r>
              <a:rPr lang="sl-SI" sz="2800" b="1" dirty="0">
                <a:solidFill>
                  <a:schemeClr val="accent4"/>
                </a:solidFill>
                <a:ea typeface="Tahoma" panose="020B0604030504040204" pitchFamily="34" charset="0"/>
                <a:cs typeface="Tahoma" panose="020B0604030504040204" pitchFamily="34" charset="0"/>
              </a:rPr>
              <a:t>336</a:t>
            </a:r>
          </a:p>
          <a:p>
            <a:r>
              <a:rPr lang="sl-SI" sz="1200" dirty="0">
                <a:solidFill>
                  <a:schemeClr val="bg1"/>
                </a:solidFill>
                <a:ea typeface="Tahoma" panose="020B0604030504040204" pitchFamily="34" charset="0"/>
                <a:cs typeface="Tahoma" panose="020B0604030504040204" pitchFamily="34" charset="0"/>
              </a:rPr>
              <a:t>patent </a:t>
            </a:r>
            <a:r>
              <a:rPr lang="sl-SI" sz="1200" dirty="0" err="1">
                <a:solidFill>
                  <a:schemeClr val="bg1"/>
                </a:solidFill>
                <a:ea typeface="Tahoma" panose="020B0604030504040204" pitchFamily="34" charset="0"/>
                <a:cs typeface="Tahoma" panose="020B0604030504040204" pitchFamily="34" charset="0"/>
              </a:rPr>
              <a:t>applications</a:t>
            </a:r>
            <a:endParaRPr lang="sl-SI" sz="1200" dirty="0">
              <a:solidFill>
                <a:schemeClr val="bg1"/>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82018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35135270-53A9-401A-B662-4ABDBD09A9AB}"/>
              </a:ext>
            </a:extLst>
          </p:cNvPr>
          <p:cNvSpPr/>
          <p:nvPr/>
        </p:nvSpPr>
        <p:spPr>
          <a:xfrm>
            <a:off x="4985982" y="2726854"/>
            <a:ext cx="2770105" cy="277010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solidFill>
                <a:schemeClr val="accent1"/>
              </a:solidFill>
              <a:latin typeface="Titillium Web" panose="00000500000000000000" pitchFamily="2" charset="-18"/>
            </a:endParaRPr>
          </a:p>
        </p:txBody>
      </p:sp>
      <p:sp>
        <p:nvSpPr>
          <p:cNvPr id="24" name="Oval 23">
            <a:extLst>
              <a:ext uri="{FF2B5EF4-FFF2-40B4-BE49-F238E27FC236}">
                <a16:creationId xmlns:a16="http://schemas.microsoft.com/office/drawing/2014/main" id="{BA05F23E-77AD-4AD8-B01E-122E9423985B}"/>
              </a:ext>
            </a:extLst>
          </p:cNvPr>
          <p:cNvSpPr/>
          <p:nvPr/>
        </p:nvSpPr>
        <p:spPr>
          <a:xfrm>
            <a:off x="6934551" y="2813125"/>
            <a:ext cx="1274333" cy="127433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ID4096" dirty="0">
              <a:latin typeface="Titillium Web" panose="00000500000000000000" pitchFamily="2" charset="-18"/>
            </a:endParaRPr>
          </a:p>
        </p:txBody>
      </p:sp>
      <p:sp>
        <p:nvSpPr>
          <p:cNvPr id="23" name="Oval 22">
            <a:extLst>
              <a:ext uri="{FF2B5EF4-FFF2-40B4-BE49-F238E27FC236}">
                <a16:creationId xmlns:a16="http://schemas.microsoft.com/office/drawing/2014/main" id="{349D0AC8-D97C-404F-A95B-C7C6DB2BEFDD}"/>
              </a:ext>
            </a:extLst>
          </p:cNvPr>
          <p:cNvSpPr/>
          <p:nvPr/>
        </p:nvSpPr>
        <p:spPr>
          <a:xfrm>
            <a:off x="942108" y="2666228"/>
            <a:ext cx="2672228" cy="26722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solidFill>
                <a:schemeClr val="accent1"/>
              </a:solidFill>
            </a:endParaRPr>
          </a:p>
        </p:txBody>
      </p:sp>
      <p:sp>
        <p:nvSpPr>
          <p:cNvPr id="28" name="Oval 27">
            <a:extLst>
              <a:ext uri="{FF2B5EF4-FFF2-40B4-BE49-F238E27FC236}">
                <a16:creationId xmlns:a16="http://schemas.microsoft.com/office/drawing/2014/main" id="{3BDF7552-F49D-47ED-B5DB-793C1222656B}"/>
              </a:ext>
            </a:extLst>
          </p:cNvPr>
          <p:cNvSpPr/>
          <p:nvPr/>
        </p:nvSpPr>
        <p:spPr>
          <a:xfrm>
            <a:off x="2718401" y="2669091"/>
            <a:ext cx="1637817" cy="1637817"/>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ID4096" dirty="0"/>
          </a:p>
        </p:txBody>
      </p:sp>
      <p:sp>
        <p:nvSpPr>
          <p:cNvPr id="25" name="Rectangle 24">
            <a:extLst>
              <a:ext uri="{FF2B5EF4-FFF2-40B4-BE49-F238E27FC236}">
                <a16:creationId xmlns:a16="http://schemas.microsoft.com/office/drawing/2014/main" id="{E2C8C3BA-7414-4C1E-AE81-B296ED45AD8A}"/>
              </a:ext>
            </a:extLst>
          </p:cNvPr>
          <p:cNvSpPr/>
          <p:nvPr/>
        </p:nvSpPr>
        <p:spPr>
          <a:xfrm>
            <a:off x="8926317" y="1261628"/>
            <a:ext cx="3333078" cy="155149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sp>
        <p:nvSpPr>
          <p:cNvPr id="2" name="Title 1">
            <a:extLst>
              <a:ext uri="{FF2B5EF4-FFF2-40B4-BE49-F238E27FC236}">
                <a16:creationId xmlns:a16="http://schemas.microsoft.com/office/drawing/2014/main" id="{C95D7985-22B2-428E-A238-72F49E568242}"/>
              </a:ext>
            </a:extLst>
          </p:cNvPr>
          <p:cNvSpPr>
            <a:spLocks noGrp="1"/>
          </p:cNvSpPr>
          <p:nvPr>
            <p:ph type="title"/>
          </p:nvPr>
        </p:nvSpPr>
        <p:spPr/>
        <p:txBody>
          <a:bodyPr/>
          <a:lstStyle/>
          <a:p>
            <a:r>
              <a:rPr lang="en-SI" dirty="0"/>
              <a:t>Staff</a:t>
            </a:r>
            <a:r>
              <a:rPr lang="sl-SI" dirty="0"/>
              <a:t> </a:t>
            </a:r>
          </a:p>
        </p:txBody>
      </p:sp>
      <p:sp>
        <p:nvSpPr>
          <p:cNvPr id="3" name="Content Placeholder 2">
            <a:extLst>
              <a:ext uri="{FF2B5EF4-FFF2-40B4-BE49-F238E27FC236}">
                <a16:creationId xmlns:a16="http://schemas.microsoft.com/office/drawing/2014/main" id="{CE67BA6C-8C37-4495-9B18-A244CA27BB4F}"/>
              </a:ext>
            </a:extLst>
          </p:cNvPr>
          <p:cNvSpPr>
            <a:spLocks noGrp="1"/>
          </p:cNvSpPr>
          <p:nvPr>
            <p:ph sz="half" idx="13"/>
          </p:nvPr>
        </p:nvSpPr>
        <p:spPr/>
        <p:txBody>
          <a:bodyPr/>
          <a:lstStyle/>
          <a:p>
            <a:pPr marL="0" indent="0">
              <a:buNone/>
            </a:pPr>
            <a:r>
              <a:rPr lang="en-US" dirty="0"/>
              <a:t>Number of employees by gender and </a:t>
            </a:r>
            <a:r>
              <a:rPr lang="en-SI" dirty="0"/>
              <a:t>area of activity</a:t>
            </a:r>
            <a:endParaRPr lang="sl-SI" dirty="0"/>
          </a:p>
          <a:p>
            <a:endParaRPr lang="sl-SI" dirty="0"/>
          </a:p>
        </p:txBody>
      </p:sp>
      <p:sp>
        <p:nvSpPr>
          <p:cNvPr id="8" name="Footer Placeholder 7">
            <a:extLst>
              <a:ext uri="{FF2B5EF4-FFF2-40B4-BE49-F238E27FC236}">
                <a16:creationId xmlns:a16="http://schemas.microsoft.com/office/drawing/2014/main" id="{7C1F7F72-C62A-4AB8-8651-E6028DDF6FC2}"/>
              </a:ext>
            </a:extLst>
          </p:cNvPr>
          <p:cNvSpPr>
            <a:spLocks noGrp="1"/>
          </p:cNvSpPr>
          <p:nvPr>
            <p:ph type="ftr" sz="quarter" idx="11"/>
          </p:nvPr>
        </p:nvSpPr>
        <p:spPr/>
        <p:txBody>
          <a:bodyPr/>
          <a:lstStyle/>
          <a:p>
            <a:r>
              <a:rPr lang="sl-SI" dirty="0"/>
              <a:t>Data </a:t>
            </a:r>
            <a:r>
              <a:rPr lang="sl-SI" dirty="0" err="1"/>
              <a:t>collected</a:t>
            </a:r>
            <a:r>
              <a:rPr lang="sl-SI" dirty="0"/>
              <a:t> on 31.12.2025</a:t>
            </a:r>
          </a:p>
        </p:txBody>
      </p:sp>
      <p:sp>
        <p:nvSpPr>
          <p:cNvPr id="19" name="Slide Number Placeholder 7">
            <a:extLst>
              <a:ext uri="{FF2B5EF4-FFF2-40B4-BE49-F238E27FC236}">
                <a16:creationId xmlns:a16="http://schemas.microsoft.com/office/drawing/2014/main" id="{C74E656A-7FBD-4B4E-BE74-68F12167ED72}"/>
              </a:ext>
            </a:extLst>
          </p:cNvPr>
          <p:cNvSpPr>
            <a:spLocks noGrp="1"/>
          </p:cNvSpPr>
          <p:nvPr>
            <p:ph type="sldNum" sz="quarter" idx="12"/>
          </p:nvPr>
        </p:nvSpPr>
        <p:spPr/>
        <p:txBody>
          <a:bodyPr/>
          <a:lstStyle/>
          <a:p>
            <a:fld id="{536C58C5-B627-48D0-A1A2-F881587ADEA7}" type="slidenum">
              <a:rPr lang="sl-SI" smtClean="0"/>
              <a:t>15</a:t>
            </a:fld>
            <a:endParaRPr lang="sl-SI" dirty="0"/>
          </a:p>
        </p:txBody>
      </p:sp>
      <p:sp>
        <p:nvSpPr>
          <p:cNvPr id="7" name="Rectangle 6">
            <a:extLst>
              <a:ext uri="{FF2B5EF4-FFF2-40B4-BE49-F238E27FC236}">
                <a16:creationId xmlns:a16="http://schemas.microsoft.com/office/drawing/2014/main" id="{A65983CA-F0F7-4FC1-9578-423057771556}"/>
              </a:ext>
            </a:extLst>
          </p:cNvPr>
          <p:cNvSpPr/>
          <p:nvPr/>
        </p:nvSpPr>
        <p:spPr>
          <a:xfrm>
            <a:off x="9072960" y="1398519"/>
            <a:ext cx="2789133" cy="1261884"/>
          </a:xfrm>
          <a:prstGeom prst="rect">
            <a:avLst/>
          </a:prstGeom>
        </p:spPr>
        <p:txBody>
          <a:bodyPr wrap="square">
            <a:spAutoFit/>
          </a:bodyPr>
          <a:lstStyle/>
          <a:p>
            <a:r>
              <a:rPr lang="en-SI" dirty="0">
                <a:solidFill>
                  <a:schemeClr val="bg1"/>
                </a:solidFill>
                <a:ea typeface="Tahoma" panose="020B0604030504040204" pitchFamily="34" charset="0"/>
                <a:cs typeface="Tahoma" panose="020B0604030504040204" pitchFamily="34" charset="0"/>
              </a:rPr>
              <a:t>Total</a:t>
            </a:r>
            <a:endParaRPr lang="sl-SI" dirty="0">
              <a:solidFill>
                <a:schemeClr val="bg1"/>
              </a:solidFill>
              <a:ea typeface="Tahoma" panose="020B0604030504040204" pitchFamily="34" charset="0"/>
              <a:cs typeface="Tahoma" panose="020B0604030504040204" pitchFamily="34" charset="0"/>
            </a:endParaRPr>
          </a:p>
          <a:p>
            <a:r>
              <a:rPr lang="sl-SI" sz="4000" b="1" dirty="0">
                <a:solidFill>
                  <a:schemeClr val="bg1"/>
                </a:solidFill>
                <a:ea typeface="Tahoma" panose="020B0604030504040204" pitchFamily="34" charset="0"/>
                <a:cs typeface="Tahoma" panose="020B0604030504040204" pitchFamily="34" charset="0"/>
              </a:rPr>
              <a:t>1</a:t>
            </a:r>
            <a:r>
              <a:rPr lang="en-US" sz="4000" b="1" dirty="0">
                <a:solidFill>
                  <a:schemeClr val="bg1"/>
                </a:solidFill>
                <a:ea typeface="Tahoma" panose="020B0604030504040204" pitchFamily="34" charset="0"/>
                <a:cs typeface="Tahoma" panose="020B0604030504040204" pitchFamily="34" charset="0"/>
              </a:rPr>
              <a:t>,</a:t>
            </a:r>
            <a:r>
              <a:rPr lang="sl-SI" sz="4000" b="1" dirty="0">
                <a:solidFill>
                  <a:schemeClr val="bg1"/>
                </a:solidFill>
                <a:ea typeface="Tahoma" panose="020B0604030504040204" pitchFamily="34" charset="0"/>
                <a:cs typeface="Tahoma" panose="020B0604030504040204" pitchFamily="34" charset="0"/>
              </a:rPr>
              <a:t>306</a:t>
            </a:r>
          </a:p>
          <a:p>
            <a:r>
              <a:rPr lang="en-SI" dirty="0">
                <a:solidFill>
                  <a:schemeClr val="bg1"/>
                </a:solidFill>
                <a:ea typeface="Tahoma" panose="020B0604030504040204" pitchFamily="34" charset="0"/>
                <a:cs typeface="Tahoma" panose="020B0604030504040204" pitchFamily="34" charset="0"/>
              </a:rPr>
              <a:t>employees</a:t>
            </a:r>
            <a:endParaRPr lang="sl-SI" dirty="0">
              <a:solidFill>
                <a:schemeClr val="bg1"/>
              </a:solidFill>
              <a:ea typeface="Tahoma" panose="020B0604030504040204" pitchFamily="34" charset="0"/>
              <a:cs typeface="Tahoma" panose="020B0604030504040204" pitchFamily="34" charset="0"/>
            </a:endParaRPr>
          </a:p>
        </p:txBody>
      </p:sp>
      <p:sp>
        <p:nvSpPr>
          <p:cNvPr id="17" name="Content Placeholder 6">
            <a:extLst>
              <a:ext uri="{FF2B5EF4-FFF2-40B4-BE49-F238E27FC236}">
                <a16:creationId xmlns:a16="http://schemas.microsoft.com/office/drawing/2014/main" id="{C51A9117-1E9A-4E02-AFB4-EF1A5ABEF0F3}"/>
              </a:ext>
            </a:extLst>
          </p:cNvPr>
          <p:cNvSpPr txBox="1">
            <a:spLocks/>
          </p:cNvSpPr>
          <p:nvPr/>
        </p:nvSpPr>
        <p:spPr>
          <a:xfrm>
            <a:off x="1354486" y="3891618"/>
            <a:ext cx="1129925"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sl-SI" sz="3600" b="1" dirty="0">
                <a:solidFill>
                  <a:schemeClr val="bg1"/>
                </a:solidFill>
              </a:rPr>
              <a:t>61 %</a:t>
            </a:r>
          </a:p>
          <a:p>
            <a:pPr marL="0" indent="0">
              <a:spcBef>
                <a:spcPts val="0"/>
              </a:spcBef>
              <a:buNone/>
            </a:pPr>
            <a:r>
              <a:rPr lang="en-SI" dirty="0">
                <a:solidFill>
                  <a:schemeClr val="bg1"/>
                </a:solidFill>
              </a:rPr>
              <a:t>male</a:t>
            </a:r>
            <a:endParaRPr lang="sl-SI" dirty="0">
              <a:solidFill>
                <a:schemeClr val="bg1"/>
              </a:solidFill>
            </a:endParaRPr>
          </a:p>
        </p:txBody>
      </p:sp>
      <p:sp>
        <p:nvSpPr>
          <p:cNvPr id="18" name="Content Placeholder 6">
            <a:extLst>
              <a:ext uri="{FF2B5EF4-FFF2-40B4-BE49-F238E27FC236}">
                <a16:creationId xmlns:a16="http://schemas.microsoft.com/office/drawing/2014/main" id="{330497C3-8FAC-4903-8DDD-30602F8AF3D5}"/>
              </a:ext>
            </a:extLst>
          </p:cNvPr>
          <p:cNvSpPr txBox="1">
            <a:spLocks/>
          </p:cNvSpPr>
          <p:nvPr/>
        </p:nvSpPr>
        <p:spPr>
          <a:xfrm>
            <a:off x="2980167" y="3019111"/>
            <a:ext cx="1129925"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sl-SI" sz="3600" b="1" dirty="0">
                <a:solidFill>
                  <a:schemeClr val="bg1"/>
                </a:solidFill>
              </a:rPr>
              <a:t>39 %</a:t>
            </a:r>
          </a:p>
          <a:p>
            <a:pPr marL="0" indent="0">
              <a:spcBef>
                <a:spcPts val="0"/>
              </a:spcBef>
              <a:buNone/>
            </a:pPr>
            <a:r>
              <a:rPr lang="en-SI" dirty="0">
                <a:solidFill>
                  <a:schemeClr val="bg1"/>
                </a:solidFill>
              </a:rPr>
              <a:t>female</a:t>
            </a:r>
            <a:endParaRPr lang="sl-SI" dirty="0">
              <a:solidFill>
                <a:schemeClr val="bg1"/>
              </a:solidFill>
            </a:endParaRPr>
          </a:p>
        </p:txBody>
      </p:sp>
      <p:sp>
        <p:nvSpPr>
          <p:cNvPr id="21" name="Content Placeholder 6">
            <a:extLst>
              <a:ext uri="{FF2B5EF4-FFF2-40B4-BE49-F238E27FC236}">
                <a16:creationId xmlns:a16="http://schemas.microsoft.com/office/drawing/2014/main" id="{E439EF2B-D9F9-47B4-B7D3-FFC7EB6C282E}"/>
              </a:ext>
            </a:extLst>
          </p:cNvPr>
          <p:cNvSpPr txBox="1">
            <a:spLocks/>
          </p:cNvSpPr>
          <p:nvPr/>
        </p:nvSpPr>
        <p:spPr>
          <a:xfrm>
            <a:off x="5319030" y="3891618"/>
            <a:ext cx="1430742"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sl-SI" sz="3600" b="1" dirty="0">
                <a:solidFill>
                  <a:schemeClr val="bg1"/>
                </a:solidFill>
              </a:rPr>
              <a:t>69 %</a:t>
            </a:r>
          </a:p>
          <a:p>
            <a:pPr marL="0" indent="0">
              <a:spcBef>
                <a:spcPts val="0"/>
              </a:spcBef>
              <a:buNone/>
            </a:pPr>
            <a:r>
              <a:rPr lang="en-SI" sz="1800" dirty="0">
                <a:solidFill>
                  <a:schemeClr val="bg1"/>
                </a:solidFill>
              </a:rPr>
              <a:t>researchers</a:t>
            </a:r>
            <a:endParaRPr lang="sl-SI" dirty="0">
              <a:solidFill>
                <a:schemeClr val="bg1"/>
              </a:solidFill>
            </a:endParaRPr>
          </a:p>
        </p:txBody>
      </p:sp>
      <p:sp>
        <p:nvSpPr>
          <p:cNvPr id="22" name="Content Placeholder 6">
            <a:extLst>
              <a:ext uri="{FF2B5EF4-FFF2-40B4-BE49-F238E27FC236}">
                <a16:creationId xmlns:a16="http://schemas.microsoft.com/office/drawing/2014/main" id="{EEBB9371-61FE-4E9A-8226-4FA670635DB8}"/>
              </a:ext>
            </a:extLst>
          </p:cNvPr>
          <p:cNvSpPr txBox="1">
            <a:spLocks/>
          </p:cNvSpPr>
          <p:nvPr/>
        </p:nvSpPr>
        <p:spPr>
          <a:xfrm>
            <a:off x="7191124" y="2979178"/>
            <a:ext cx="1129925"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sl-SI" sz="3600" b="1" dirty="0">
                <a:solidFill>
                  <a:schemeClr val="bg1"/>
                </a:solidFill>
              </a:rPr>
              <a:t>31 %</a:t>
            </a:r>
          </a:p>
          <a:p>
            <a:pPr marL="0" indent="0">
              <a:spcBef>
                <a:spcPts val="0"/>
              </a:spcBef>
              <a:buNone/>
            </a:pPr>
            <a:r>
              <a:rPr lang="sl-SI" dirty="0">
                <a:solidFill>
                  <a:schemeClr val="bg1"/>
                </a:solidFill>
              </a:rPr>
              <a:t>s</a:t>
            </a:r>
            <a:r>
              <a:rPr lang="en-SI" dirty="0">
                <a:solidFill>
                  <a:schemeClr val="bg1"/>
                </a:solidFill>
              </a:rPr>
              <a:t>upport staff</a:t>
            </a:r>
            <a:endParaRPr lang="sl-SI" dirty="0">
              <a:solidFill>
                <a:schemeClr val="bg1"/>
              </a:solidFill>
            </a:endParaRPr>
          </a:p>
        </p:txBody>
      </p:sp>
    </p:spTree>
    <p:extLst>
      <p:ext uri="{BB962C8B-B14F-4D97-AF65-F5344CB8AC3E}">
        <p14:creationId xmlns:p14="http://schemas.microsoft.com/office/powerpoint/2010/main" val="1732215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A2A6C-2CE5-4B89-B50B-0C4E2F5A5A13}"/>
              </a:ext>
            </a:extLst>
          </p:cNvPr>
          <p:cNvSpPr>
            <a:spLocks noGrp="1"/>
          </p:cNvSpPr>
          <p:nvPr>
            <p:ph type="title"/>
          </p:nvPr>
        </p:nvSpPr>
        <p:spPr/>
        <p:txBody>
          <a:bodyPr/>
          <a:lstStyle/>
          <a:p>
            <a:r>
              <a:rPr lang="sl-SI" dirty="0" err="1"/>
              <a:t>Staff</a:t>
            </a:r>
            <a:br>
              <a:rPr lang="sl-SI" dirty="0"/>
            </a:br>
            <a:endParaRPr lang="sl-SI" dirty="0"/>
          </a:p>
        </p:txBody>
      </p:sp>
      <p:sp>
        <p:nvSpPr>
          <p:cNvPr id="3" name="Content Placeholder 2">
            <a:extLst>
              <a:ext uri="{FF2B5EF4-FFF2-40B4-BE49-F238E27FC236}">
                <a16:creationId xmlns:a16="http://schemas.microsoft.com/office/drawing/2014/main" id="{8AFF10D6-E877-4CF5-9F6E-23FFEAC61F05}"/>
              </a:ext>
            </a:extLst>
          </p:cNvPr>
          <p:cNvSpPr>
            <a:spLocks noGrp="1"/>
          </p:cNvSpPr>
          <p:nvPr>
            <p:ph sz="half" idx="13"/>
          </p:nvPr>
        </p:nvSpPr>
        <p:spPr/>
        <p:txBody>
          <a:bodyPr/>
          <a:lstStyle/>
          <a:p>
            <a:pPr marL="0" indent="0">
              <a:buNone/>
            </a:pPr>
            <a:r>
              <a:rPr lang="en-US" dirty="0"/>
              <a:t>Number of researchers by </a:t>
            </a:r>
            <a:r>
              <a:rPr lang="en-SI" dirty="0"/>
              <a:t>country of </a:t>
            </a:r>
            <a:r>
              <a:rPr lang="en-US" dirty="0"/>
              <a:t>origin</a:t>
            </a:r>
            <a:endParaRPr lang="sl-SI" dirty="0"/>
          </a:p>
        </p:txBody>
      </p:sp>
      <p:sp>
        <p:nvSpPr>
          <p:cNvPr id="15" name="Footer Placeholder 14">
            <a:extLst>
              <a:ext uri="{FF2B5EF4-FFF2-40B4-BE49-F238E27FC236}">
                <a16:creationId xmlns:a16="http://schemas.microsoft.com/office/drawing/2014/main" id="{8C3C5FF7-1F83-4BBB-A269-38570D0FBC32}"/>
              </a:ext>
            </a:extLst>
          </p:cNvPr>
          <p:cNvSpPr>
            <a:spLocks noGrp="1"/>
          </p:cNvSpPr>
          <p:nvPr>
            <p:ph type="ftr" sz="quarter" idx="11"/>
          </p:nvPr>
        </p:nvSpPr>
        <p:spPr>
          <a:xfrm>
            <a:off x="838198" y="6209030"/>
            <a:ext cx="8194042" cy="365125"/>
          </a:xfrm>
        </p:spPr>
        <p:txBody>
          <a:bodyPr/>
          <a:lstStyle/>
          <a:p>
            <a:r>
              <a:rPr lang="sl-SI" dirty="0"/>
              <a:t>Data </a:t>
            </a:r>
            <a:r>
              <a:rPr lang="sl-SI" dirty="0" err="1"/>
              <a:t>collected</a:t>
            </a:r>
            <a:r>
              <a:rPr lang="sl-SI" dirty="0"/>
              <a:t> on 31.12.202</a:t>
            </a:r>
            <a:r>
              <a:rPr lang="en-US" dirty="0"/>
              <a:t>5</a:t>
            </a:r>
            <a:endParaRPr lang="sl-SI" dirty="0"/>
          </a:p>
        </p:txBody>
      </p:sp>
      <p:sp>
        <p:nvSpPr>
          <p:cNvPr id="8" name="Slide Number Placeholder 7">
            <a:extLst>
              <a:ext uri="{FF2B5EF4-FFF2-40B4-BE49-F238E27FC236}">
                <a16:creationId xmlns:a16="http://schemas.microsoft.com/office/drawing/2014/main" id="{58B9AAE1-FB32-4509-B464-B6AD863A4BF1}"/>
              </a:ext>
            </a:extLst>
          </p:cNvPr>
          <p:cNvSpPr>
            <a:spLocks noGrp="1"/>
          </p:cNvSpPr>
          <p:nvPr>
            <p:ph type="sldNum" sz="quarter" idx="12"/>
          </p:nvPr>
        </p:nvSpPr>
        <p:spPr>
          <a:xfrm>
            <a:off x="8610600" y="6209030"/>
            <a:ext cx="2743200" cy="365125"/>
          </a:xfrm>
        </p:spPr>
        <p:txBody>
          <a:bodyPr/>
          <a:lstStyle/>
          <a:p>
            <a:fld id="{536C58C5-B627-48D0-A1A2-F881587ADEA7}" type="slidenum">
              <a:rPr lang="sl-SI" smtClean="0"/>
              <a:t>16</a:t>
            </a:fld>
            <a:endParaRPr lang="sl-SI" dirty="0"/>
          </a:p>
        </p:txBody>
      </p:sp>
      <p:sp>
        <p:nvSpPr>
          <p:cNvPr id="6" name="Rectangle 5">
            <a:extLst>
              <a:ext uri="{FF2B5EF4-FFF2-40B4-BE49-F238E27FC236}">
                <a16:creationId xmlns:a16="http://schemas.microsoft.com/office/drawing/2014/main" id="{3CFE5D97-D89C-4E6A-9285-37AEDD1A7A78}"/>
              </a:ext>
            </a:extLst>
          </p:cNvPr>
          <p:cNvSpPr/>
          <p:nvPr/>
        </p:nvSpPr>
        <p:spPr>
          <a:xfrm>
            <a:off x="8926317" y="1261628"/>
            <a:ext cx="3333078" cy="181266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7" name="Rectangle 6">
            <a:extLst>
              <a:ext uri="{FF2B5EF4-FFF2-40B4-BE49-F238E27FC236}">
                <a16:creationId xmlns:a16="http://schemas.microsoft.com/office/drawing/2014/main" id="{FD16E002-3F93-440B-810E-2793640B94F2}"/>
              </a:ext>
            </a:extLst>
          </p:cNvPr>
          <p:cNvSpPr/>
          <p:nvPr/>
        </p:nvSpPr>
        <p:spPr>
          <a:xfrm>
            <a:off x="9072960" y="1398519"/>
            <a:ext cx="2789133" cy="1261884"/>
          </a:xfrm>
          <a:prstGeom prst="rect">
            <a:avLst/>
          </a:prstGeom>
        </p:spPr>
        <p:txBody>
          <a:bodyPr wrap="square">
            <a:spAutoFit/>
          </a:bodyPr>
          <a:lstStyle/>
          <a:p>
            <a:r>
              <a:rPr lang="en-SI" dirty="0">
                <a:solidFill>
                  <a:schemeClr val="bg1"/>
                </a:solidFill>
                <a:ea typeface="Tahoma" panose="020B0604030504040204" pitchFamily="34" charset="0"/>
                <a:cs typeface="Tahoma" panose="020B0604030504040204" pitchFamily="34" charset="0"/>
              </a:rPr>
              <a:t>Total</a:t>
            </a:r>
            <a:endParaRPr lang="sl-SI" dirty="0">
              <a:solidFill>
                <a:schemeClr val="bg1"/>
              </a:solidFill>
              <a:ea typeface="Tahoma" panose="020B0604030504040204" pitchFamily="34" charset="0"/>
              <a:cs typeface="Tahoma" panose="020B0604030504040204" pitchFamily="34" charset="0"/>
            </a:endParaRPr>
          </a:p>
          <a:p>
            <a:r>
              <a:rPr lang="sl-SI" sz="4000" b="1" dirty="0">
                <a:solidFill>
                  <a:schemeClr val="bg1"/>
                </a:solidFill>
                <a:ea typeface="Tahoma" panose="020B0604030504040204" pitchFamily="34" charset="0"/>
                <a:cs typeface="Tahoma" panose="020B0604030504040204" pitchFamily="34" charset="0"/>
              </a:rPr>
              <a:t>906</a:t>
            </a:r>
          </a:p>
          <a:p>
            <a:r>
              <a:rPr lang="en-SI" dirty="0">
                <a:solidFill>
                  <a:schemeClr val="bg1"/>
                </a:solidFill>
                <a:ea typeface="Tahoma" panose="020B0604030504040204" pitchFamily="34" charset="0"/>
                <a:cs typeface="Tahoma" panose="020B0604030504040204" pitchFamily="34" charset="0"/>
              </a:rPr>
              <a:t>researchers</a:t>
            </a:r>
            <a:endParaRPr lang="sl-SI" dirty="0">
              <a:solidFill>
                <a:srgbClr val="32C0C7"/>
              </a:solidFill>
              <a:ea typeface="Tahoma" panose="020B0604030504040204" pitchFamily="34" charset="0"/>
              <a:cs typeface="Tahoma" panose="020B0604030504040204" pitchFamily="34" charset="0"/>
            </a:endParaRPr>
          </a:p>
        </p:txBody>
      </p:sp>
      <p:sp>
        <p:nvSpPr>
          <p:cNvPr id="9" name="Oval 8">
            <a:extLst>
              <a:ext uri="{FF2B5EF4-FFF2-40B4-BE49-F238E27FC236}">
                <a16:creationId xmlns:a16="http://schemas.microsoft.com/office/drawing/2014/main" id="{266EF739-9EE6-4925-B0DD-2E6924FF0553}"/>
              </a:ext>
            </a:extLst>
          </p:cNvPr>
          <p:cNvSpPr/>
          <p:nvPr/>
        </p:nvSpPr>
        <p:spPr>
          <a:xfrm>
            <a:off x="838199" y="2933042"/>
            <a:ext cx="2671917" cy="267191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solidFill>
                <a:schemeClr val="accent1"/>
              </a:solidFill>
            </a:endParaRPr>
          </a:p>
        </p:txBody>
      </p:sp>
      <p:sp>
        <p:nvSpPr>
          <p:cNvPr id="10" name="Oval 9">
            <a:extLst>
              <a:ext uri="{FF2B5EF4-FFF2-40B4-BE49-F238E27FC236}">
                <a16:creationId xmlns:a16="http://schemas.microsoft.com/office/drawing/2014/main" id="{642D6177-E0DD-41B4-AA6E-107FAD22E1D6}"/>
              </a:ext>
            </a:extLst>
          </p:cNvPr>
          <p:cNvSpPr/>
          <p:nvPr/>
        </p:nvSpPr>
        <p:spPr>
          <a:xfrm>
            <a:off x="2473856" y="2579327"/>
            <a:ext cx="1462986" cy="1462986"/>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ID4096" dirty="0"/>
          </a:p>
        </p:txBody>
      </p:sp>
      <p:sp>
        <p:nvSpPr>
          <p:cNvPr id="11" name="Content Placeholder 6">
            <a:extLst>
              <a:ext uri="{FF2B5EF4-FFF2-40B4-BE49-F238E27FC236}">
                <a16:creationId xmlns:a16="http://schemas.microsoft.com/office/drawing/2014/main" id="{417AD1A4-04B7-4CCF-BACC-AEDD7BD070D2}"/>
              </a:ext>
            </a:extLst>
          </p:cNvPr>
          <p:cNvSpPr txBox="1">
            <a:spLocks/>
          </p:cNvSpPr>
          <p:nvPr/>
        </p:nvSpPr>
        <p:spPr>
          <a:xfrm>
            <a:off x="1181786" y="3891618"/>
            <a:ext cx="2263510" cy="146569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sl-SI" sz="3600" b="1" dirty="0">
                <a:solidFill>
                  <a:schemeClr val="bg1"/>
                </a:solidFill>
              </a:rPr>
              <a:t>75 %
</a:t>
            </a:r>
            <a:r>
              <a:rPr lang="sl-SI" dirty="0" err="1">
                <a:solidFill>
                  <a:schemeClr val="bg1"/>
                </a:solidFill>
              </a:rPr>
              <a:t>local</a:t>
            </a:r>
            <a:r>
              <a:rPr lang="sl-SI" dirty="0">
                <a:solidFill>
                  <a:schemeClr val="bg1"/>
                </a:solidFill>
              </a:rPr>
              <a:t> </a:t>
            </a:r>
            <a:r>
              <a:rPr lang="sl-SI" dirty="0" err="1">
                <a:solidFill>
                  <a:schemeClr val="bg1"/>
                </a:solidFill>
              </a:rPr>
              <a:t>staff</a:t>
            </a:r>
            <a:endParaRPr lang="sl-SI" dirty="0">
              <a:solidFill>
                <a:schemeClr val="bg1"/>
              </a:solidFill>
            </a:endParaRPr>
          </a:p>
        </p:txBody>
      </p:sp>
      <p:sp>
        <p:nvSpPr>
          <p:cNvPr id="12" name="Content Placeholder 6">
            <a:extLst>
              <a:ext uri="{FF2B5EF4-FFF2-40B4-BE49-F238E27FC236}">
                <a16:creationId xmlns:a16="http://schemas.microsoft.com/office/drawing/2014/main" id="{6AB068BF-F335-4E8E-9730-BB9494B9162E}"/>
              </a:ext>
            </a:extLst>
          </p:cNvPr>
          <p:cNvSpPr txBox="1">
            <a:spLocks/>
          </p:cNvSpPr>
          <p:nvPr/>
        </p:nvSpPr>
        <p:spPr>
          <a:xfrm flipH="1">
            <a:off x="5098011" y="3074291"/>
            <a:ext cx="3004370" cy="248059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sl-SI" sz="3600" b="1" dirty="0">
                <a:solidFill>
                  <a:schemeClr val="accent6"/>
                </a:solidFill>
              </a:rPr>
              <a:t>25 %</a:t>
            </a:r>
          </a:p>
          <a:p>
            <a:pPr marL="0" indent="0">
              <a:spcBef>
                <a:spcPts val="0"/>
              </a:spcBef>
              <a:spcAft>
                <a:spcPts val="600"/>
              </a:spcAft>
              <a:buNone/>
            </a:pPr>
            <a:r>
              <a:rPr lang="en-US" dirty="0"/>
              <a:t>i</a:t>
            </a:r>
            <a:r>
              <a:rPr lang="en-SI" dirty="0">
                <a:effectLst/>
              </a:rPr>
              <a:t>nternational staff from</a:t>
            </a:r>
            <a:endParaRPr lang="sl-SI" dirty="0">
              <a:effectLst/>
            </a:endParaRPr>
          </a:p>
          <a:p>
            <a:pPr marL="0" indent="0">
              <a:spcBef>
                <a:spcPts val="0"/>
              </a:spcBef>
              <a:buNone/>
            </a:pPr>
            <a:r>
              <a:rPr lang="sl-SI" sz="3600" b="1" dirty="0">
                <a:solidFill>
                  <a:schemeClr val="accent6"/>
                </a:solidFill>
              </a:rPr>
              <a:t>60 </a:t>
            </a:r>
          </a:p>
          <a:p>
            <a:pPr marL="0" indent="0">
              <a:spcBef>
                <a:spcPts val="0"/>
              </a:spcBef>
              <a:buNone/>
            </a:pPr>
            <a:r>
              <a:rPr lang="en-US" dirty="0">
                <a:effectLst/>
              </a:rPr>
              <a:t>d</a:t>
            </a:r>
            <a:r>
              <a:rPr lang="en-SI" dirty="0">
                <a:effectLst/>
              </a:rPr>
              <a:t>ifferent countries</a:t>
            </a:r>
            <a:endParaRPr lang="sl-SI" dirty="0">
              <a:solidFill>
                <a:schemeClr val="accent6"/>
              </a:solidFill>
            </a:endParaRPr>
          </a:p>
        </p:txBody>
      </p:sp>
      <p:cxnSp>
        <p:nvCxnSpPr>
          <p:cNvPr id="14" name="Straight Connector 13">
            <a:extLst>
              <a:ext uri="{FF2B5EF4-FFF2-40B4-BE49-F238E27FC236}">
                <a16:creationId xmlns:a16="http://schemas.microsoft.com/office/drawing/2014/main" id="{3E634562-EBC0-4027-AC7B-791144BD21D9}"/>
              </a:ext>
            </a:extLst>
          </p:cNvPr>
          <p:cNvCxnSpPr>
            <a:cxnSpLocks/>
          </p:cNvCxnSpPr>
          <p:nvPr/>
        </p:nvCxnSpPr>
        <p:spPr>
          <a:xfrm>
            <a:off x="838199" y="6009500"/>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38401D-78AA-4204-9C3A-40A9393EA436}"/>
              </a:ext>
            </a:extLst>
          </p:cNvPr>
          <p:cNvCxnSpPr>
            <a:cxnSpLocks/>
          </p:cNvCxnSpPr>
          <p:nvPr/>
        </p:nvCxnSpPr>
        <p:spPr>
          <a:xfrm flipH="1">
            <a:off x="3625092" y="3251907"/>
            <a:ext cx="12588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0A8B9AF-4130-4C1A-A8CF-F7812DB7C103}"/>
              </a:ext>
            </a:extLst>
          </p:cNvPr>
          <p:cNvCxnSpPr>
            <a:cxnSpLocks/>
          </p:cNvCxnSpPr>
          <p:nvPr/>
        </p:nvCxnSpPr>
        <p:spPr>
          <a:xfrm>
            <a:off x="4883972" y="3024097"/>
            <a:ext cx="0" cy="166390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507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2697EB6-FEE3-4C7A-80C1-5CEF151F2DD9}"/>
              </a:ext>
            </a:extLst>
          </p:cNvPr>
          <p:cNvSpPr/>
          <p:nvPr/>
        </p:nvSpPr>
        <p:spPr>
          <a:xfrm>
            <a:off x="7765402" y="2988051"/>
            <a:ext cx="3274819" cy="2800767"/>
          </a:xfrm>
          <a:prstGeom prst="rect">
            <a:avLst/>
          </a:prstGeom>
          <a:noFill/>
        </p:spPr>
        <p:txBody>
          <a:bodyPr wrap="square" lIns="0" tIns="0" rIns="0" bIns="0" rtlCol="0">
            <a:spAutoFit/>
          </a:bodyPr>
          <a:lstStyle/>
          <a:p>
            <a:pPr marL="285750" indent="-285750">
              <a:buClr>
                <a:schemeClr val="accent1"/>
              </a:buClr>
              <a:buFont typeface="Wingdings" panose="05000000000000000000" pitchFamily="2" charset="2"/>
              <a:buChar char="§"/>
              <a:tabLst>
                <a:tab pos="269875" algn="l"/>
                <a:tab pos="358775" algn="l"/>
              </a:tabLst>
            </a:pPr>
            <a:r>
              <a:rPr lang="en-US" sz="1400" dirty="0"/>
              <a:t>Biochemistry, molecular and structural biology
Molecular and Biomedical Sciences
Biotechnology
Inorganic chemistry and technology
Physical and organic chemistry
Electronic ceramics
</a:t>
            </a:r>
            <a:r>
              <a:rPr lang="en-US" sz="1400" dirty="0" err="1"/>
              <a:t>Nanostructur</a:t>
            </a:r>
            <a:r>
              <a:rPr lang="en-SI" sz="1400" dirty="0"/>
              <a:t>ed</a:t>
            </a:r>
            <a:r>
              <a:rPr lang="en-US" sz="1400" dirty="0"/>
              <a:t> materials
Synthesis of materials
</a:t>
            </a:r>
            <a:r>
              <a:rPr lang="en-SI" sz="1400" dirty="0"/>
              <a:t>A</a:t>
            </a:r>
            <a:r>
              <a:rPr lang="en-US" sz="1400" dirty="0" err="1"/>
              <a:t>dvanced</a:t>
            </a:r>
            <a:r>
              <a:rPr lang="en-US" sz="1400" dirty="0"/>
              <a:t> materials
Environmental sciences</a:t>
            </a:r>
            <a:endParaRPr lang="sl-SI" sz="1400" dirty="0"/>
          </a:p>
          <a:p>
            <a:pPr marL="285750" indent="-285750">
              <a:buClr>
                <a:schemeClr val="accent1"/>
              </a:buClr>
              <a:buFont typeface="Wingdings" panose="05000000000000000000" pitchFamily="2" charset="2"/>
              <a:buChar char="§"/>
              <a:tabLst>
                <a:tab pos="269875" algn="l"/>
                <a:tab pos="358775" algn="l"/>
              </a:tabLst>
            </a:pPr>
            <a:r>
              <a:rPr lang="en-US" sz="1400" dirty="0"/>
              <a:t>Extreme Conditions </a:t>
            </a:r>
            <a:br>
              <a:rPr lang="sl-SI" sz="1400" dirty="0"/>
            </a:br>
            <a:r>
              <a:rPr lang="en-US" sz="1400" dirty="0"/>
              <a:t>Chemistry Laboratory</a:t>
            </a:r>
          </a:p>
        </p:txBody>
      </p:sp>
      <p:sp>
        <p:nvSpPr>
          <p:cNvPr id="2" name="Title 1">
            <a:extLst>
              <a:ext uri="{FF2B5EF4-FFF2-40B4-BE49-F238E27FC236}">
                <a16:creationId xmlns:a16="http://schemas.microsoft.com/office/drawing/2014/main" id="{96EE162A-DF57-4678-AB0A-0131D25F45AC}"/>
              </a:ext>
            </a:extLst>
          </p:cNvPr>
          <p:cNvSpPr>
            <a:spLocks noGrp="1"/>
          </p:cNvSpPr>
          <p:nvPr>
            <p:ph type="title"/>
          </p:nvPr>
        </p:nvSpPr>
        <p:spPr/>
        <p:txBody>
          <a:bodyPr>
            <a:normAutofit/>
          </a:bodyPr>
          <a:lstStyle/>
          <a:p>
            <a:r>
              <a:rPr lang="en-US" dirty="0"/>
              <a:t>Main areas of research</a:t>
            </a:r>
            <a:endParaRPr lang="sl-SI" dirty="0"/>
          </a:p>
        </p:txBody>
      </p:sp>
      <p:sp>
        <p:nvSpPr>
          <p:cNvPr id="7" name="Content Placeholder 6">
            <a:extLst>
              <a:ext uri="{FF2B5EF4-FFF2-40B4-BE49-F238E27FC236}">
                <a16:creationId xmlns:a16="http://schemas.microsoft.com/office/drawing/2014/main" id="{A8158014-2F47-4077-A42E-BAD13FBC96D3}"/>
              </a:ext>
            </a:extLst>
          </p:cNvPr>
          <p:cNvSpPr>
            <a:spLocks noGrp="1"/>
          </p:cNvSpPr>
          <p:nvPr>
            <p:ph sz="half" idx="13"/>
          </p:nvPr>
        </p:nvSpPr>
        <p:spPr>
          <a:xfrm>
            <a:off x="838200" y="1565686"/>
            <a:ext cx="10515600" cy="305687"/>
          </a:xfrm>
        </p:spPr>
        <p:txBody>
          <a:bodyPr>
            <a:noAutofit/>
          </a:bodyPr>
          <a:lstStyle/>
          <a:p>
            <a:r>
              <a:rPr lang="en-SI" dirty="0"/>
              <a:t>JSI departments</a:t>
            </a:r>
            <a:r>
              <a:rPr lang="en-US" dirty="0"/>
              <a:t> divided into areas</a:t>
            </a:r>
            <a:endParaRPr lang="sl-SI" dirty="0"/>
          </a:p>
        </p:txBody>
      </p:sp>
      <p:sp>
        <p:nvSpPr>
          <p:cNvPr id="4" name="Slide Number Placeholder 3">
            <a:extLst>
              <a:ext uri="{FF2B5EF4-FFF2-40B4-BE49-F238E27FC236}">
                <a16:creationId xmlns:a16="http://schemas.microsoft.com/office/drawing/2014/main" id="{C824D08D-F90D-4358-A170-F59C0EDDBF0E}"/>
              </a:ext>
            </a:extLst>
          </p:cNvPr>
          <p:cNvSpPr>
            <a:spLocks noGrp="1"/>
          </p:cNvSpPr>
          <p:nvPr>
            <p:ph type="sldNum" sz="quarter" idx="12"/>
          </p:nvPr>
        </p:nvSpPr>
        <p:spPr>
          <a:xfrm>
            <a:off x="8610600" y="6356350"/>
            <a:ext cx="2743200" cy="365125"/>
          </a:xfrm>
        </p:spPr>
        <p:txBody>
          <a:bodyPr/>
          <a:lstStyle/>
          <a:p>
            <a:fld id="{536C58C5-B627-48D0-A1A2-F881587ADEA7}" type="slidenum">
              <a:rPr lang="sl-SI" smtClean="0"/>
              <a:t>17</a:t>
            </a:fld>
            <a:endParaRPr lang="sl-SI" dirty="0"/>
          </a:p>
        </p:txBody>
      </p:sp>
      <p:sp>
        <p:nvSpPr>
          <p:cNvPr id="8" name="Content Placeholder 6">
            <a:extLst>
              <a:ext uri="{FF2B5EF4-FFF2-40B4-BE49-F238E27FC236}">
                <a16:creationId xmlns:a16="http://schemas.microsoft.com/office/drawing/2014/main" id="{5CBE4862-D0E7-41EE-B634-B8C75AD27763}"/>
              </a:ext>
            </a:extLst>
          </p:cNvPr>
          <p:cNvSpPr txBox="1">
            <a:spLocks/>
          </p:cNvSpPr>
          <p:nvPr/>
        </p:nvSpPr>
        <p:spPr>
          <a:xfrm>
            <a:off x="4249103" y="2405360"/>
            <a:ext cx="2880000"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solidFill>
              </a:rPr>
              <a:t>Physics, nuclear engineering and energy</a:t>
            </a:r>
            <a:endParaRPr lang="en-GB" sz="1800" dirty="0"/>
          </a:p>
        </p:txBody>
      </p:sp>
      <p:sp>
        <p:nvSpPr>
          <p:cNvPr id="13" name="Content Placeholder 6">
            <a:extLst>
              <a:ext uri="{FF2B5EF4-FFF2-40B4-BE49-F238E27FC236}">
                <a16:creationId xmlns:a16="http://schemas.microsoft.com/office/drawing/2014/main" id="{42A2D9D2-A20A-4D9A-98E2-A79A8D764011}"/>
              </a:ext>
            </a:extLst>
          </p:cNvPr>
          <p:cNvSpPr txBox="1">
            <a:spLocks/>
          </p:cNvSpPr>
          <p:nvPr/>
        </p:nvSpPr>
        <p:spPr>
          <a:xfrm>
            <a:off x="7765402" y="2405360"/>
            <a:ext cx="2880000"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solidFill>
              </a:rPr>
              <a:t>Chemistry, biochemistry, materials and environment</a:t>
            </a:r>
            <a:endParaRPr lang="en-GB" sz="1800" dirty="0"/>
          </a:p>
        </p:txBody>
      </p:sp>
      <p:sp>
        <p:nvSpPr>
          <p:cNvPr id="14" name="Rectangle 13">
            <a:extLst>
              <a:ext uri="{FF2B5EF4-FFF2-40B4-BE49-F238E27FC236}">
                <a16:creationId xmlns:a16="http://schemas.microsoft.com/office/drawing/2014/main" id="{F4AF84B6-96F1-4F4E-9A31-F8E06564AC94}"/>
              </a:ext>
            </a:extLst>
          </p:cNvPr>
          <p:cNvSpPr/>
          <p:nvPr/>
        </p:nvSpPr>
        <p:spPr>
          <a:xfrm>
            <a:off x="4249103" y="2988051"/>
            <a:ext cx="2378393" cy="2585323"/>
          </a:xfrm>
          <a:prstGeom prst="rect">
            <a:avLst/>
          </a:prstGeom>
          <a:noFill/>
        </p:spPr>
        <p:txBody>
          <a:bodyPr wrap="square" lIns="0" tIns="0" rIns="0" bIns="0" rtlCol="0">
            <a:spAutoFit/>
          </a:bodyPr>
          <a:lstStyle/>
          <a:p>
            <a:pPr marL="285750" indent="-285750">
              <a:buClr>
                <a:schemeClr val="accent1"/>
              </a:buClr>
              <a:buFont typeface="Wingdings" panose="05000000000000000000" pitchFamily="2" charset="2"/>
              <a:buChar char="§"/>
            </a:pPr>
            <a:r>
              <a:rPr lang="en-US" sz="1400" dirty="0"/>
              <a:t>Theoretical physics
Low and medium energy physics
Thin </a:t>
            </a:r>
            <a:r>
              <a:rPr lang="en-SI" sz="1400" dirty="0"/>
              <a:t>films</a:t>
            </a:r>
            <a:r>
              <a:rPr lang="en-US" sz="1400" dirty="0"/>
              <a:t> and surfaces
Surface technology
Solid State Physics
Gas electronics
Complex </a:t>
            </a:r>
            <a:r>
              <a:rPr lang="en-SI" sz="1400" dirty="0"/>
              <a:t>matter</a:t>
            </a:r>
            <a:r>
              <a:rPr lang="en-US" sz="1400" dirty="0"/>
              <a:t>
Reactor physics
Experimental particle physics
Reactor technology</a:t>
            </a:r>
          </a:p>
        </p:txBody>
      </p:sp>
      <p:sp>
        <p:nvSpPr>
          <p:cNvPr id="16" name="Rectangle 15">
            <a:extLst>
              <a:ext uri="{FF2B5EF4-FFF2-40B4-BE49-F238E27FC236}">
                <a16:creationId xmlns:a16="http://schemas.microsoft.com/office/drawing/2014/main" id="{7E58FDAC-7BC7-4BE2-BE2C-D262593BC2D8}"/>
              </a:ext>
            </a:extLst>
          </p:cNvPr>
          <p:cNvSpPr/>
          <p:nvPr/>
        </p:nvSpPr>
        <p:spPr>
          <a:xfrm>
            <a:off x="838199" y="2988051"/>
            <a:ext cx="2720010" cy="1924584"/>
          </a:xfrm>
          <a:prstGeom prst="rect">
            <a:avLst/>
          </a:prstGeom>
          <a:noFill/>
        </p:spPr>
        <p:txBody>
          <a:bodyPr wrap="square" lIns="0" tIns="0" rIns="0" bIns="0" rtlCol="0">
            <a:spAutoFit/>
          </a:bodyPr>
          <a:lstStyle/>
          <a:p>
            <a:pPr marL="285750" indent="-285750">
              <a:buClr>
                <a:schemeClr val="accent1"/>
              </a:buClr>
              <a:buFont typeface="Wingdings" panose="05000000000000000000" pitchFamily="2" charset="2"/>
              <a:buChar char="§"/>
            </a:pPr>
            <a:r>
              <a:rPr lang="en-US" sz="1400" dirty="0"/>
              <a:t>Automation, biocybernetics and robotics 
Systems and control
Artificial intelligence
Open systems and networks
Communication systems
Computer systems
Knowledge technologies
Intelligent systems</a:t>
            </a:r>
          </a:p>
        </p:txBody>
      </p:sp>
      <p:sp>
        <p:nvSpPr>
          <p:cNvPr id="22" name="TextBox 21">
            <a:extLst>
              <a:ext uri="{FF2B5EF4-FFF2-40B4-BE49-F238E27FC236}">
                <a16:creationId xmlns:a16="http://schemas.microsoft.com/office/drawing/2014/main" id="{6FAB4388-B4DF-49EB-A3C7-CC3A226D4CB2}"/>
              </a:ext>
            </a:extLst>
          </p:cNvPr>
          <p:cNvSpPr txBox="1"/>
          <p:nvPr/>
        </p:nvSpPr>
        <p:spPr>
          <a:xfrm>
            <a:off x="841400" y="2405360"/>
            <a:ext cx="3263899" cy="553998"/>
          </a:xfrm>
          <a:prstGeom prst="rect">
            <a:avLst/>
          </a:prstGeom>
          <a:noFill/>
        </p:spPr>
        <p:txBody>
          <a:bodyPr wrap="square" lIns="0" tIns="0" rIns="0" bIns="0">
            <a:spAutoFit/>
          </a:bodyPr>
          <a:lstStyle/>
          <a:p>
            <a:pPr marL="0" indent="0">
              <a:buNone/>
            </a:pPr>
            <a:r>
              <a:rPr lang="sl-SI" b="1" dirty="0" err="1">
                <a:solidFill>
                  <a:schemeClr val="accent1"/>
                </a:solidFill>
              </a:rPr>
              <a:t>Electronics</a:t>
            </a:r>
            <a:r>
              <a:rPr lang="sl-SI" b="1" dirty="0">
                <a:solidFill>
                  <a:schemeClr val="accent1"/>
                </a:solidFill>
              </a:rPr>
              <a:t> </a:t>
            </a:r>
            <a:r>
              <a:rPr lang="sl-SI" b="1" dirty="0" err="1">
                <a:solidFill>
                  <a:schemeClr val="accent1"/>
                </a:solidFill>
              </a:rPr>
              <a:t>and</a:t>
            </a:r>
            <a:r>
              <a:rPr lang="sl-SI" b="1" dirty="0">
                <a:solidFill>
                  <a:schemeClr val="accent1"/>
                </a:solidFill>
              </a:rPr>
              <a:t> </a:t>
            </a:r>
            <a:r>
              <a:rPr lang="sl-SI" b="1" dirty="0" err="1">
                <a:solidFill>
                  <a:schemeClr val="accent1"/>
                </a:solidFill>
              </a:rPr>
              <a:t>Information</a:t>
            </a:r>
            <a:r>
              <a:rPr lang="sl-SI" b="1" dirty="0">
                <a:solidFill>
                  <a:schemeClr val="accent1"/>
                </a:solidFill>
              </a:rPr>
              <a:t> Technologies</a:t>
            </a:r>
            <a:endParaRPr lang="en-GB" b="1" dirty="0">
              <a:solidFill>
                <a:schemeClr val="accent1"/>
              </a:solidFill>
            </a:endParaRPr>
          </a:p>
        </p:txBody>
      </p:sp>
      <p:sp>
        <p:nvSpPr>
          <p:cNvPr id="6" name="Oval 5">
            <a:extLst>
              <a:ext uri="{FF2B5EF4-FFF2-40B4-BE49-F238E27FC236}">
                <a16:creationId xmlns:a16="http://schemas.microsoft.com/office/drawing/2014/main" id="{7FE2BFCD-9AE2-2774-C5E3-CE37125DAA97}"/>
              </a:ext>
            </a:extLst>
          </p:cNvPr>
          <p:cNvSpPr/>
          <p:nvPr/>
        </p:nvSpPr>
        <p:spPr>
          <a:xfrm>
            <a:off x="2749563" y="4746849"/>
            <a:ext cx="1084277" cy="1084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9" name="TextBox 8">
            <a:extLst>
              <a:ext uri="{FF2B5EF4-FFF2-40B4-BE49-F238E27FC236}">
                <a16:creationId xmlns:a16="http://schemas.microsoft.com/office/drawing/2014/main" id="{D31FC6D1-3743-EAC2-1403-B84DE7536965}"/>
              </a:ext>
            </a:extLst>
          </p:cNvPr>
          <p:cNvSpPr txBox="1"/>
          <p:nvPr/>
        </p:nvSpPr>
        <p:spPr>
          <a:xfrm>
            <a:off x="2615693" y="4987102"/>
            <a:ext cx="1352016" cy="592791"/>
          </a:xfrm>
          <a:prstGeom prst="rect">
            <a:avLst/>
          </a:prstGeom>
          <a:noFill/>
        </p:spPr>
        <p:txBody>
          <a:bodyPr wrap="square">
            <a:spAutoFit/>
          </a:bodyPr>
          <a:lstStyle/>
          <a:p>
            <a:pPr marL="0" indent="0" algn="ctr">
              <a:lnSpc>
                <a:spcPts val="2000"/>
              </a:lnSpc>
              <a:buNone/>
            </a:pPr>
            <a:r>
              <a:rPr lang="sl-SI" sz="3200" b="1" dirty="0">
                <a:solidFill>
                  <a:schemeClr val="bg1"/>
                </a:solidFill>
              </a:rPr>
              <a:t>8</a:t>
            </a:r>
          </a:p>
          <a:p>
            <a:pPr marL="0" indent="0" algn="ctr">
              <a:lnSpc>
                <a:spcPts val="2000"/>
              </a:lnSpc>
              <a:buNone/>
            </a:pPr>
            <a:r>
              <a:rPr lang="sl-SI" sz="1200" dirty="0" err="1">
                <a:solidFill>
                  <a:schemeClr val="bg1"/>
                </a:solidFill>
              </a:rPr>
              <a:t>departments</a:t>
            </a:r>
            <a:endParaRPr lang="en-US" sz="1200" dirty="0">
              <a:solidFill>
                <a:schemeClr val="bg1"/>
              </a:solidFill>
            </a:endParaRPr>
          </a:p>
        </p:txBody>
      </p:sp>
      <p:sp>
        <p:nvSpPr>
          <p:cNvPr id="10" name="Oval 9">
            <a:extLst>
              <a:ext uri="{FF2B5EF4-FFF2-40B4-BE49-F238E27FC236}">
                <a16:creationId xmlns:a16="http://schemas.microsoft.com/office/drawing/2014/main" id="{B1EE6B5C-E4CA-E396-7542-D2F6586EA412}"/>
              </a:ext>
            </a:extLst>
          </p:cNvPr>
          <p:cNvSpPr/>
          <p:nvPr/>
        </p:nvSpPr>
        <p:spPr>
          <a:xfrm>
            <a:off x="6362220" y="4738086"/>
            <a:ext cx="1084277" cy="1084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1" name="TextBox 10">
            <a:extLst>
              <a:ext uri="{FF2B5EF4-FFF2-40B4-BE49-F238E27FC236}">
                <a16:creationId xmlns:a16="http://schemas.microsoft.com/office/drawing/2014/main" id="{448612E1-1163-939F-3250-131A5FB60D9F}"/>
              </a:ext>
            </a:extLst>
          </p:cNvPr>
          <p:cNvSpPr txBox="1"/>
          <p:nvPr/>
        </p:nvSpPr>
        <p:spPr>
          <a:xfrm>
            <a:off x="6228350" y="4987102"/>
            <a:ext cx="1352016" cy="592791"/>
          </a:xfrm>
          <a:prstGeom prst="rect">
            <a:avLst/>
          </a:prstGeom>
          <a:noFill/>
        </p:spPr>
        <p:txBody>
          <a:bodyPr wrap="square">
            <a:spAutoFit/>
          </a:bodyPr>
          <a:lstStyle/>
          <a:p>
            <a:pPr marL="0" indent="0" algn="ctr">
              <a:lnSpc>
                <a:spcPts val="2000"/>
              </a:lnSpc>
              <a:buNone/>
            </a:pPr>
            <a:r>
              <a:rPr lang="sl-SI" sz="3200" b="1" dirty="0">
                <a:solidFill>
                  <a:schemeClr val="bg1"/>
                </a:solidFill>
              </a:rPr>
              <a:t>10</a:t>
            </a:r>
          </a:p>
          <a:p>
            <a:pPr marL="0" indent="0" algn="ctr">
              <a:lnSpc>
                <a:spcPts val="2000"/>
              </a:lnSpc>
              <a:buNone/>
            </a:pPr>
            <a:r>
              <a:rPr lang="en-US" sz="1200" dirty="0">
                <a:solidFill>
                  <a:schemeClr val="bg1"/>
                </a:solidFill>
              </a:rPr>
              <a:t>departments</a:t>
            </a:r>
          </a:p>
        </p:txBody>
      </p:sp>
      <p:sp>
        <p:nvSpPr>
          <p:cNvPr id="17" name="Oval 16">
            <a:extLst>
              <a:ext uri="{FF2B5EF4-FFF2-40B4-BE49-F238E27FC236}">
                <a16:creationId xmlns:a16="http://schemas.microsoft.com/office/drawing/2014/main" id="{C504EA31-9A9B-9AFB-B4D5-C023C354D2FF}"/>
              </a:ext>
            </a:extLst>
          </p:cNvPr>
          <p:cNvSpPr/>
          <p:nvPr/>
        </p:nvSpPr>
        <p:spPr>
          <a:xfrm>
            <a:off x="10303242" y="4738086"/>
            <a:ext cx="1084277" cy="10842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9" name="TextBox 18">
            <a:extLst>
              <a:ext uri="{FF2B5EF4-FFF2-40B4-BE49-F238E27FC236}">
                <a16:creationId xmlns:a16="http://schemas.microsoft.com/office/drawing/2014/main" id="{DF576FE8-BB10-09F5-6174-133EFA70060F}"/>
              </a:ext>
            </a:extLst>
          </p:cNvPr>
          <p:cNvSpPr txBox="1"/>
          <p:nvPr/>
        </p:nvSpPr>
        <p:spPr>
          <a:xfrm>
            <a:off x="10169372" y="4987102"/>
            <a:ext cx="1352016" cy="592791"/>
          </a:xfrm>
          <a:prstGeom prst="rect">
            <a:avLst/>
          </a:prstGeom>
          <a:noFill/>
        </p:spPr>
        <p:txBody>
          <a:bodyPr wrap="square">
            <a:spAutoFit/>
          </a:bodyPr>
          <a:lstStyle/>
          <a:p>
            <a:pPr marL="0" indent="0" algn="ctr">
              <a:lnSpc>
                <a:spcPts val="2000"/>
              </a:lnSpc>
              <a:buNone/>
            </a:pPr>
            <a:r>
              <a:rPr lang="sl-SI" sz="3200" b="1" dirty="0">
                <a:solidFill>
                  <a:schemeClr val="bg1"/>
                </a:solidFill>
              </a:rPr>
              <a:t>11</a:t>
            </a:r>
          </a:p>
          <a:p>
            <a:pPr marL="0" indent="0" algn="ctr">
              <a:lnSpc>
                <a:spcPts val="2000"/>
              </a:lnSpc>
              <a:buNone/>
            </a:pPr>
            <a:r>
              <a:rPr lang="sl-SI" sz="1200" dirty="0" err="1">
                <a:solidFill>
                  <a:schemeClr val="bg1"/>
                </a:solidFill>
              </a:rPr>
              <a:t>departments</a:t>
            </a:r>
            <a:endParaRPr lang="en-US" sz="1200" dirty="0">
              <a:solidFill>
                <a:schemeClr val="bg1"/>
              </a:solidFill>
            </a:endParaRPr>
          </a:p>
        </p:txBody>
      </p:sp>
    </p:spTree>
    <p:extLst>
      <p:ext uri="{BB962C8B-B14F-4D97-AF65-F5344CB8AC3E}">
        <p14:creationId xmlns:p14="http://schemas.microsoft.com/office/powerpoint/2010/main" val="1621111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5A7AD70-F627-46F7-88DA-11F82CD04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603" y="4430166"/>
            <a:ext cx="4871274" cy="1633744"/>
          </a:xfrm>
          <a:prstGeom prst="rect">
            <a:avLst/>
          </a:prstGeom>
        </p:spPr>
      </p:pic>
      <p:pic>
        <p:nvPicPr>
          <p:cNvPr id="41" name="Picture 40">
            <a:extLst>
              <a:ext uri="{FF2B5EF4-FFF2-40B4-BE49-F238E27FC236}">
                <a16:creationId xmlns:a16="http://schemas.microsoft.com/office/drawing/2014/main" id="{A30DBA2F-77B7-4111-BD5A-9058D33F6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668" y="4443077"/>
            <a:ext cx="4871274" cy="1633744"/>
          </a:xfrm>
          <a:prstGeom prst="rect">
            <a:avLst/>
          </a:prstGeom>
        </p:spPr>
      </p:pic>
      <p:sp>
        <p:nvSpPr>
          <p:cNvPr id="2" name="Title 1">
            <a:extLst>
              <a:ext uri="{FF2B5EF4-FFF2-40B4-BE49-F238E27FC236}">
                <a16:creationId xmlns:a16="http://schemas.microsoft.com/office/drawing/2014/main" id="{0B9AEFFD-CAF0-4770-98FB-EB500311F344}"/>
              </a:ext>
            </a:extLst>
          </p:cNvPr>
          <p:cNvSpPr>
            <a:spLocks noGrp="1"/>
          </p:cNvSpPr>
          <p:nvPr>
            <p:ph type="title"/>
          </p:nvPr>
        </p:nvSpPr>
        <p:spPr/>
        <p:txBody>
          <a:bodyPr/>
          <a:lstStyle/>
          <a:p>
            <a:r>
              <a:rPr lang="en-US" b="1" dirty="0">
                <a:latin typeface="+mn-lt"/>
              </a:rPr>
              <a:t>Main areas of research</a:t>
            </a:r>
            <a:br>
              <a:rPr lang="sl-SI" b="1" dirty="0">
                <a:latin typeface="+mn-lt"/>
              </a:rPr>
            </a:br>
            <a:endParaRPr lang="sl-SI" b="1" dirty="0">
              <a:latin typeface="+mn-lt"/>
            </a:endParaRPr>
          </a:p>
        </p:txBody>
      </p:sp>
      <p:sp>
        <p:nvSpPr>
          <p:cNvPr id="3" name="Content Placeholder 2">
            <a:extLst>
              <a:ext uri="{FF2B5EF4-FFF2-40B4-BE49-F238E27FC236}">
                <a16:creationId xmlns:a16="http://schemas.microsoft.com/office/drawing/2014/main" id="{442E26B3-23D8-4BBF-883E-69A3C8837C21}"/>
              </a:ext>
            </a:extLst>
          </p:cNvPr>
          <p:cNvSpPr>
            <a:spLocks noGrp="1"/>
          </p:cNvSpPr>
          <p:nvPr>
            <p:ph sz="half" idx="13"/>
          </p:nvPr>
        </p:nvSpPr>
        <p:spPr/>
        <p:txBody>
          <a:bodyPr/>
          <a:lstStyle/>
          <a:p>
            <a:r>
              <a:rPr lang="en-US" dirty="0"/>
              <a:t>Numb</a:t>
            </a:r>
            <a:r>
              <a:rPr lang="sl-SI" dirty="0"/>
              <a:t>e</a:t>
            </a:r>
            <a:r>
              <a:rPr lang="en-US" dirty="0"/>
              <a:t>r of researchers by scientific fields</a:t>
            </a:r>
            <a:endParaRPr lang="sl-SI" dirty="0"/>
          </a:p>
        </p:txBody>
      </p:sp>
      <p:sp>
        <p:nvSpPr>
          <p:cNvPr id="5" name="Footer Placeholder 4">
            <a:extLst>
              <a:ext uri="{FF2B5EF4-FFF2-40B4-BE49-F238E27FC236}">
                <a16:creationId xmlns:a16="http://schemas.microsoft.com/office/drawing/2014/main" id="{C7107BC6-6BCC-4D98-886B-673356BBB877}"/>
              </a:ext>
            </a:extLst>
          </p:cNvPr>
          <p:cNvSpPr>
            <a:spLocks noGrp="1"/>
          </p:cNvSpPr>
          <p:nvPr>
            <p:ph type="ftr" sz="quarter" idx="11"/>
          </p:nvPr>
        </p:nvSpPr>
        <p:spPr>
          <a:xfrm>
            <a:off x="838200" y="6299993"/>
            <a:ext cx="8194042" cy="365125"/>
          </a:xfrm>
        </p:spPr>
        <p:txBody>
          <a:bodyPr/>
          <a:lstStyle/>
          <a:p>
            <a:r>
              <a:rPr lang="sl-SI" dirty="0"/>
              <a:t>Data </a:t>
            </a:r>
            <a:r>
              <a:rPr lang="sl-SI" dirty="0" err="1"/>
              <a:t>collected</a:t>
            </a:r>
            <a:r>
              <a:rPr lang="sl-SI" dirty="0"/>
              <a:t> on 31.12.2025</a:t>
            </a:r>
          </a:p>
        </p:txBody>
      </p:sp>
      <p:sp>
        <p:nvSpPr>
          <p:cNvPr id="4" name="Slide Number Placeholder 3">
            <a:extLst>
              <a:ext uri="{FF2B5EF4-FFF2-40B4-BE49-F238E27FC236}">
                <a16:creationId xmlns:a16="http://schemas.microsoft.com/office/drawing/2014/main" id="{89AC2CE0-5BC4-4801-9724-9F87D6205195}"/>
              </a:ext>
            </a:extLst>
          </p:cNvPr>
          <p:cNvSpPr>
            <a:spLocks noGrp="1"/>
          </p:cNvSpPr>
          <p:nvPr>
            <p:ph type="sldNum" sz="quarter" idx="12"/>
          </p:nvPr>
        </p:nvSpPr>
        <p:spPr>
          <a:xfrm>
            <a:off x="10678160" y="6209030"/>
            <a:ext cx="675640" cy="365125"/>
          </a:xfrm>
        </p:spPr>
        <p:txBody>
          <a:bodyPr/>
          <a:lstStyle/>
          <a:p>
            <a:fld id="{536C58C5-B627-48D0-A1A2-F881587ADEA7}" type="slidenum">
              <a:rPr lang="sl-SI" smtClean="0"/>
              <a:t>18</a:t>
            </a:fld>
            <a:endParaRPr lang="sl-SI"/>
          </a:p>
        </p:txBody>
      </p:sp>
      <p:sp>
        <p:nvSpPr>
          <p:cNvPr id="29" name="Rectangle 28">
            <a:extLst>
              <a:ext uri="{FF2B5EF4-FFF2-40B4-BE49-F238E27FC236}">
                <a16:creationId xmlns:a16="http://schemas.microsoft.com/office/drawing/2014/main" id="{7EA35B56-817B-44F2-BDC2-1E6A1F9EBC33}"/>
              </a:ext>
            </a:extLst>
          </p:cNvPr>
          <p:cNvSpPr/>
          <p:nvPr/>
        </p:nvSpPr>
        <p:spPr>
          <a:xfrm>
            <a:off x="10886062" y="40383"/>
            <a:ext cx="1199929" cy="791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sp>
        <p:nvSpPr>
          <p:cNvPr id="55" name="Rectangle 54">
            <a:extLst>
              <a:ext uri="{FF2B5EF4-FFF2-40B4-BE49-F238E27FC236}">
                <a16:creationId xmlns:a16="http://schemas.microsoft.com/office/drawing/2014/main" id="{03C08ADE-0EA4-44E6-AE75-BF12EE2AEDBB}"/>
              </a:ext>
            </a:extLst>
          </p:cNvPr>
          <p:cNvSpPr/>
          <p:nvPr/>
        </p:nvSpPr>
        <p:spPr>
          <a:xfrm>
            <a:off x="9072960" y="1354609"/>
            <a:ext cx="2789133" cy="1261884"/>
          </a:xfrm>
          <a:prstGeom prst="rect">
            <a:avLst/>
          </a:prstGeom>
        </p:spPr>
        <p:txBody>
          <a:bodyPr wrap="square">
            <a:spAutoFit/>
          </a:bodyPr>
          <a:lstStyle/>
          <a:p>
            <a:r>
              <a:rPr lang="en-SI" dirty="0">
                <a:solidFill>
                  <a:schemeClr val="bg1"/>
                </a:solidFill>
                <a:ea typeface="Tahoma" panose="020B0604030504040204" pitchFamily="34" charset="0"/>
                <a:cs typeface="Tahoma" panose="020B0604030504040204" pitchFamily="34" charset="0"/>
              </a:rPr>
              <a:t>Total</a:t>
            </a:r>
            <a:endParaRPr lang="sl-SI" dirty="0">
              <a:solidFill>
                <a:schemeClr val="bg1"/>
              </a:solidFill>
              <a:ea typeface="Tahoma" panose="020B0604030504040204" pitchFamily="34" charset="0"/>
              <a:cs typeface="Tahoma" panose="020B0604030504040204" pitchFamily="34" charset="0"/>
            </a:endParaRPr>
          </a:p>
          <a:p>
            <a:r>
              <a:rPr lang="sl-SI" sz="4000" b="1" dirty="0">
                <a:solidFill>
                  <a:schemeClr val="bg1"/>
                </a:solidFill>
                <a:ea typeface="Tahoma" panose="020B0604030504040204" pitchFamily="34" charset="0"/>
                <a:cs typeface="Tahoma" panose="020B0604030504040204" pitchFamily="34" charset="0"/>
              </a:rPr>
              <a:t>906</a:t>
            </a:r>
          </a:p>
          <a:p>
            <a:r>
              <a:rPr lang="en-SI" dirty="0">
                <a:solidFill>
                  <a:schemeClr val="bg1"/>
                </a:solidFill>
                <a:ea typeface="Tahoma" panose="020B0604030504040204" pitchFamily="34" charset="0"/>
                <a:cs typeface="Tahoma" panose="020B0604030504040204" pitchFamily="34" charset="0"/>
              </a:rPr>
              <a:t>researchers</a:t>
            </a:r>
            <a:endParaRPr lang="sl-SI" dirty="0">
              <a:solidFill>
                <a:srgbClr val="32C0C7"/>
              </a:solidFill>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0F5C9912-D089-43E5-AFFD-749B8E527EDB}"/>
              </a:ext>
            </a:extLst>
          </p:cNvPr>
          <p:cNvSpPr txBox="1"/>
          <p:nvPr/>
        </p:nvSpPr>
        <p:spPr>
          <a:xfrm>
            <a:off x="838200" y="1825471"/>
            <a:ext cx="7096432" cy="169277"/>
          </a:xfrm>
          <a:prstGeom prst="rect">
            <a:avLst/>
          </a:prstGeom>
          <a:noFill/>
        </p:spPr>
        <p:txBody>
          <a:bodyPr wrap="square" lIns="0" tIns="0" rIns="0" bIns="0" rtlCol="0">
            <a:spAutoFit/>
          </a:bodyPr>
          <a:lstStyle/>
          <a:p>
            <a:r>
              <a:rPr lang="sl-SI" sz="1100" dirty="0">
                <a:solidFill>
                  <a:schemeClr val="bg1">
                    <a:lumMod val="50000"/>
                  </a:schemeClr>
                </a:solidFill>
              </a:rPr>
              <a:t>(14 </a:t>
            </a:r>
            <a:r>
              <a:rPr lang="en-US" sz="1100" dirty="0">
                <a:solidFill>
                  <a:schemeClr val="bg1">
                    <a:lumMod val="50000"/>
                  </a:schemeClr>
                </a:solidFill>
              </a:rPr>
              <a:t>female researchers and </a:t>
            </a:r>
            <a:r>
              <a:rPr lang="sl-SI" sz="1100" dirty="0">
                <a:solidFill>
                  <a:schemeClr val="bg1">
                    <a:lumMod val="50000"/>
                  </a:schemeClr>
                </a:solidFill>
              </a:rPr>
              <a:t>30</a:t>
            </a:r>
            <a:r>
              <a:rPr lang="en-US" sz="1100" dirty="0">
                <a:solidFill>
                  <a:schemeClr val="bg1">
                    <a:lumMod val="50000"/>
                  </a:schemeClr>
                </a:solidFill>
              </a:rPr>
              <a:t> researchers are employed in </a:t>
            </a:r>
            <a:r>
              <a:rPr lang="en-US" sz="1100" dirty="0" err="1">
                <a:solidFill>
                  <a:schemeClr val="bg1">
                    <a:lumMod val="50000"/>
                  </a:schemeClr>
                </a:solidFill>
              </a:rPr>
              <a:t>centres</a:t>
            </a:r>
            <a:r>
              <a:rPr lang="en-US" sz="1100" dirty="0">
                <a:solidFill>
                  <a:schemeClr val="bg1">
                    <a:lumMod val="50000"/>
                  </a:schemeClr>
                </a:solidFill>
              </a:rPr>
              <a:t> and </a:t>
            </a:r>
            <a:r>
              <a:rPr lang="en-SI" sz="1100" dirty="0">
                <a:solidFill>
                  <a:schemeClr val="bg1">
                    <a:lumMod val="50000"/>
                  </a:schemeClr>
                </a:solidFill>
              </a:rPr>
              <a:t>technical</a:t>
            </a:r>
            <a:r>
              <a:rPr lang="en-US" sz="1100" dirty="0">
                <a:solidFill>
                  <a:schemeClr val="bg1">
                    <a:lumMod val="50000"/>
                  </a:schemeClr>
                </a:solidFill>
              </a:rPr>
              <a:t> services)</a:t>
            </a:r>
            <a:endParaRPr lang="sl-SI" sz="1100" dirty="0">
              <a:solidFill>
                <a:schemeClr val="bg1">
                  <a:lumMod val="50000"/>
                </a:schemeClr>
              </a:solidFill>
            </a:endParaRPr>
          </a:p>
        </p:txBody>
      </p:sp>
      <p:sp>
        <p:nvSpPr>
          <p:cNvPr id="21" name="Content Placeholder 6">
            <a:extLst>
              <a:ext uri="{FF2B5EF4-FFF2-40B4-BE49-F238E27FC236}">
                <a16:creationId xmlns:a16="http://schemas.microsoft.com/office/drawing/2014/main" id="{471E9989-F0F9-4863-9777-93B49F3EF039}"/>
              </a:ext>
            </a:extLst>
          </p:cNvPr>
          <p:cNvSpPr txBox="1">
            <a:spLocks/>
          </p:cNvSpPr>
          <p:nvPr/>
        </p:nvSpPr>
        <p:spPr>
          <a:xfrm>
            <a:off x="838200" y="2539001"/>
            <a:ext cx="2659932"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b="1" dirty="0" err="1"/>
              <a:t>Electronics</a:t>
            </a:r>
            <a:r>
              <a:rPr lang="sl-SI" b="1" dirty="0"/>
              <a:t> </a:t>
            </a:r>
            <a:r>
              <a:rPr lang="sl-SI" b="1" dirty="0" err="1"/>
              <a:t>and</a:t>
            </a:r>
            <a:r>
              <a:rPr lang="sl-SI" b="1" dirty="0"/>
              <a:t> </a:t>
            </a:r>
            <a:r>
              <a:rPr lang="sl-SI" b="1" dirty="0" err="1"/>
              <a:t>Information</a:t>
            </a:r>
            <a:r>
              <a:rPr lang="sl-SI" b="1" dirty="0"/>
              <a:t> Technologies</a:t>
            </a:r>
            <a:endParaRPr lang="en-GB" dirty="0"/>
          </a:p>
        </p:txBody>
      </p:sp>
      <p:sp>
        <p:nvSpPr>
          <p:cNvPr id="22" name="Content Placeholder 6">
            <a:extLst>
              <a:ext uri="{FF2B5EF4-FFF2-40B4-BE49-F238E27FC236}">
                <a16:creationId xmlns:a16="http://schemas.microsoft.com/office/drawing/2014/main" id="{B2844AE1-4CD5-4749-9360-FF93B08058F7}"/>
              </a:ext>
            </a:extLst>
          </p:cNvPr>
          <p:cNvSpPr txBox="1">
            <a:spLocks/>
          </p:cNvSpPr>
          <p:nvPr/>
        </p:nvSpPr>
        <p:spPr>
          <a:xfrm>
            <a:off x="4544211" y="2578655"/>
            <a:ext cx="2494764"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Physics, nuclear engineering and energy</a:t>
            </a:r>
            <a:endParaRPr lang="en-GB" sz="1800" dirty="0"/>
          </a:p>
        </p:txBody>
      </p:sp>
      <p:sp>
        <p:nvSpPr>
          <p:cNvPr id="23" name="Content Placeholder 6">
            <a:extLst>
              <a:ext uri="{FF2B5EF4-FFF2-40B4-BE49-F238E27FC236}">
                <a16:creationId xmlns:a16="http://schemas.microsoft.com/office/drawing/2014/main" id="{D3486C11-DB7B-437B-B5BB-6F2056D756FD}"/>
              </a:ext>
            </a:extLst>
          </p:cNvPr>
          <p:cNvSpPr txBox="1">
            <a:spLocks/>
          </p:cNvSpPr>
          <p:nvPr/>
        </p:nvSpPr>
        <p:spPr>
          <a:xfrm>
            <a:off x="8250221" y="3492518"/>
            <a:ext cx="2880000"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Chemistry, biochemistry, materials and environment</a:t>
            </a:r>
            <a:endParaRPr lang="en-GB" sz="1800" dirty="0"/>
          </a:p>
        </p:txBody>
      </p:sp>
      <p:sp>
        <p:nvSpPr>
          <p:cNvPr id="37" name="Content Placeholder 6">
            <a:extLst>
              <a:ext uri="{FF2B5EF4-FFF2-40B4-BE49-F238E27FC236}">
                <a16:creationId xmlns:a16="http://schemas.microsoft.com/office/drawing/2014/main" id="{A9957765-522B-4803-809D-C9A81FF8D15E}"/>
              </a:ext>
            </a:extLst>
          </p:cNvPr>
          <p:cNvSpPr txBox="1">
            <a:spLocks/>
          </p:cNvSpPr>
          <p:nvPr/>
        </p:nvSpPr>
        <p:spPr>
          <a:xfrm>
            <a:off x="1219992" y="5662103"/>
            <a:ext cx="844475"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168</a:t>
            </a:r>
            <a:endParaRPr lang="en-GB" dirty="0">
              <a:solidFill>
                <a:schemeClr val="bg1"/>
              </a:solidFill>
            </a:endParaRPr>
          </a:p>
        </p:txBody>
      </p:sp>
      <p:sp>
        <p:nvSpPr>
          <p:cNvPr id="38" name="Content Placeholder 6">
            <a:extLst>
              <a:ext uri="{FF2B5EF4-FFF2-40B4-BE49-F238E27FC236}">
                <a16:creationId xmlns:a16="http://schemas.microsoft.com/office/drawing/2014/main" id="{2E8829CD-A9CD-48B9-B2AC-CB273632CF9E}"/>
              </a:ext>
            </a:extLst>
          </p:cNvPr>
          <p:cNvSpPr txBox="1">
            <a:spLocks/>
          </p:cNvSpPr>
          <p:nvPr/>
        </p:nvSpPr>
        <p:spPr>
          <a:xfrm>
            <a:off x="2268420" y="5662103"/>
            <a:ext cx="844475"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4</a:t>
            </a:r>
            <a:endParaRPr lang="en-GB" dirty="0">
              <a:solidFill>
                <a:schemeClr val="bg1"/>
              </a:solidFill>
            </a:endParaRPr>
          </a:p>
        </p:txBody>
      </p:sp>
      <p:sp>
        <p:nvSpPr>
          <p:cNvPr id="40" name="Content Placeholder 6">
            <a:extLst>
              <a:ext uri="{FF2B5EF4-FFF2-40B4-BE49-F238E27FC236}">
                <a16:creationId xmlns:a16="http://schemas.microsoft.com/office/drawing/2014/main" id="{B207D8AA-CA35-4585-A4C1-5868E8FC859E}"/>
              </a:ext>
            </a:extLst>
          </p:cNvPr>
          <p:cNvSpPr txBox="1">
            <a:spLocks/>
          </p:cNvSpPr>
          <p:nvPr/>
        </p:nvSpPr>
        <p:spPr>
          <a:xfrm>
            <a:off x="5875015" y="5662103"/>
            <a:ext cx="844475"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78</a:t>
            </a:r>
            <a:endParaRPr lang="en-GB" dirty="0">
              <a:solidFill>
                <a:schemeClr val="bg1"/>
              </a:solidFill>
            </a:endParaRPr>
          </a:p>
        </p:txBody>
      </p:sp>
      <p:sp>
        <p:nvSpPr>
          <p:cNvPr id="44" name="TextBox 43">
            <a:extLst>
              <a:ext uri="{FF2B5EF4-FFF2-40B4-BE49-F238E27FC236}">
                <a16:creationId xmlns:a16="http://schemas.microsoft.com/office/drawing/2014/main" id="{687C46A1-8ECA-4248-BEE3-7C527A8B4FE6}"/>
              </a:ext>
            </a:extLst>
          </p:cNvPr>
          <p:cNvSpPr txBox="1"/>
          <p:nvPr/>
        </p:nvSpPr>
        <p:spPr>
          <a:xfrm>
            <a:off x="8901579" y="6095059"/>
            <a:ext cx="844476" cy="276999"/>
          </a:xfrm>
          <a:prstGeom prst="rect">
            <a:avLst/>
          </a:prstGeom>
          <a:noFill/>
        </p:spPr>
        <p:txBody>
          <a:bodyPr wrap="square" lIns="0" tIns="0" rIns="0" bIns="0" rtlCol="0">
            <a:spAutoFit/>
          </a:bodyPr>
          <a:lstStyle/>
          <a:p>
            <a:pPr algn="ctr"/>
            <a:r>
              <a:rPr lang="en-SI" dirty="0"/>
              <a:t>male</a:t>
            </a:r>
            <a:endParaRPr lang="sl-SI" dirty="0"/>
          </a:p>
        </p:txBody>
      </p:sp>
      <p:sp>
        <p:nvSpPr>
          <p:cNvPr id="45" name="TextBox 44">
            <a:extLst>
              <a:ext uri="{FF2B5EF4-FFF2-40B4-BE49-F238E27FC236}">
                <a16:creationId xmlns:a16="http://schemas.microsoft.com/office/drawing/2014/main" id="{F56F6D7E-4D0A-4AFC-9094-A01EE578469A}"/>
              </a:ext>
            </a:extLst>
          </p:cNvPr>
          <p:cNvSpPr txBox="1"/>
          <p:nvPr/>
        </p:nvSpPr>
        <p:spPr>
          <a:xfrm>
            <a:off x="9937002" y="6095059"/>
            <a:ext cx="844476" cy="276999"/>
          </a:xfrm>
          <a:prstGeom prst="rect">
            <a:avLst/>
          </a:prstGeom>
          <a:noFill/>
        </p:spPr>
        <p:txBody>
          <a:bodyPr wrap="square" lIns="0" tIns="0" rIns="0" bIns="0" rtlCol="0">
            <a:spAutoFit/>
          </a:bodyPr>
          <a:lstStyle/>
          <a:p>
            <a:pPr algn="ctr"/>
            <a:r>
              <a:rPr lang="en-SI" dirty="0"/>
              <a:t>female</a:t>
            </a:r>
            <a:endParaRPr lang="sl-SI" dirty="0"/>
          </a:p>
        </p:txBody>
      </p:sp>
      <p:sp>
        <p:nvSpPr>
          <p:cNvPr id="36" name="TextBox 35">
            <a:extLst>
              <a:ext uri="{FF2B5EF4-FFF2-40B4-BE49-F238E27FC236}">
                <a16:creationId xmlns:a16="http://schemas.microsoft.com/office/drawing/2014/main" id="{D44C07FF-A02A-425D-AEB9-114D83170B4D}"/>
              </a:ext>
            </a:extLst>
          </p:cNvPr>
          <p:cNvSpPr txBox="1"/>
          <p:nvPr/>
        </p:nvSpPr>
        <p:spPr>
          <a:xfrm>
            <a:off x="4884488" y="6099792"/>
            <a:ext cx="844476" cy="276999"/>
          </a:xfrm>
          <a:prstGeom prst="rect">
            <a:avLst/>
          </a:prstGeom>
          <a:noFill/>
        </p:spPr>
        <p:txBody>
          <a:bodyPr wrap="square" lIns="0" tIns="0" rIns="0" bIns="0" rtlCol="0">
            <a:spAutoFit/>
          </a:bodyPr>
          <a:lstStyle/>
          <a:p>
            <a:pPr algn="ctr"/>
            <a:r>
              <a:rPr lang="en-SI" dirty="0"/>
              <a:t>male</a:t>
            </a:r>
            <a:endParaRPr lang="sl-SI" dirty="0"/>
          </a:p>
        </p:txBody>
      </p:sp>
      <p:sp>
        <p:nvSpPr>
          <p:cNvPr id="43" name="TextBox 42">
            <a:extLst>
              <a:ext uri="{FF2B5EF4-FFF2-40B4-BE49-F238E27FC236}">
                <a16:creationId xmlns:a16="http://schemas.microsoft.com/office/drawing/2014/main" id="{5F87345F-9B80-4E70-B073-1B883C21866A}"/>
              </a:ext>
            </a:extLst>
          </p:cNvPr>
          <p:cNvSpPr txBox="1"/>
          <p:nvPr/>
        </p:nvSpPr>
        <p:spPr>
          <a:xfrm>
            <a:off x="5919911" y="6099792"/>
            <a:ext cx="844476" cy="276999"/>
          </a:xfrm>
          <a:prstGeom prst="rect">
            <a:avLst/>
          </a:prstGeom>
          <a:noFill/>
        </p:spPr>
        <p:txBody>
          <a:bodyPr wrap="square" lIns="0" tIns="0" rIns="0" bIns="0" rtlCol="0">
            <a:spAutoFit/>
          </a:bodyPr>
          <a:lstStyle/>
          <a:p>
            <a:pPr algn="ctr"/>
            <a:r>
              <a:rPr lang="en-SI" dirty="0"/>
              <a:t>female</a:t>
            </a:r>
            <a:endParaRPr lang="sl-SI" dirty="0"/>
          </a:p>
        </p:txBody>
      </p:sp>
      <p:sp>
        <p:nvSpPr>
          <p:cNvPr id="46" name="TextBox 45">
            <a:extLst>
              <a:ext uri="{FF2B5EF4-FFF2-40B4-BE49-F238E27FC236}">
                <a16:creationId xmlns:a16="http://schemas.microsoft.com/office/drawing/2014/main" id="{769720B2-7E00-4C29-93E3-A46BF4E75D5B}"/>
              </a:ext>
            </a:extLst>
          </p:cNvPr>
          <p:cNvSpPr txBox="1"/>
          <p:nvPr/>
        </p:nvSpPr>
        <p:spPr>
          <a:xfrm>
            <a:off x="1188100" y="6077464"/>
            <a:ext cx="844476" cy="276999"/>
          </a:xfrm>
          <a:prstGeom prst="rect">
            <a:avLst/>
          </a:prstGeom>
          <a:noFill/>
        </p:spPr>
        <p:txBody>
          <a:bodyPr wrap="square" lIns="0" tIns="0" rIns="0" bIns="0" rtlCol="0">
            <a:spAutoFit/>
          </a:bodyPr>
          <a:lstStyle/>
          <a:p>
            <a:pPr algn="ctr"/>
            <a:r>
              <a:rPr lang="en-SI" dirty="0"/>
              <a:t>male</a:t>
            </a:r>
            <a:endParaRPr lang="sl-SI" dirty="0"/>
          </a:p>
        </p:txBody>
      </p:sp>
      <p:sp>
        <p:nvSpPr>
          <p:cNvPr id="47" name="TextBox 46">
            <a:extLst>
              <a:ext uri="{FF2B5EF4-FFF2-40B4-BE49-F238E27FC236}">
                <a16:creationId xmlns:a16="http://schemas.microsoft.com/office/drawing/2014/main" id="{592EEE7D-6E11-466D-97D7-124A7675318E}"/>
              </a:ext>
            </a:extLst>
          </p:cNvPr>
          <p:cNvSpPr txBox="1"/>
          <p:nvPr/>
        </p:nvSpPr>
        <p:spPr>
          <a:xfrm>
            <a:off x="2223523" y="6077464"/>
            <a:ext cx="844476" cy="276999"/>
          </a:xfrm>
          <a:prstGeom prst="rect">
            <a:avLst/>
          </a:prstGeom>
          <a:noFill/>
        </p:spPr>
        <p:txBody>
          <a:bodyPr wrap="square" lIns="0" tIns="0" rIns="0" bIns="0" rtlCol="0">
            <a:spAutoFit/>
          </a:bodyPr>
          <a:lstStyle/>
          <a:p>
            <a:pPr algn="ctr"/>
            <a:r>
              <a:rPr lang="en-SI" dirty="0"/>
              <a:t>female</a:t>
            </a:r>
            <a:endParaRPr lang="sl-SI" dirty="0"/>
          </a:p>
        </p:txBody>
      </p:sp>
      <p:pic>
        <p:nvPicPr>
          <p:cNvPr id="50" name="Picture 49">
            <a:extLst>
              <a:ext uri="{FF2B5EF4-FFF2-40B4-BE49-F238E27FC236}">
                <a16:creationId xmlns:a16="http://schemas.microsoft.com/office/drawing/2014/main" id="{792CAC43-71F3-42C7-AA3B-B29321A09F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682611" y="183695"/>
            <a:ext cx="349851" cy="436989"/>
          </a:xfrm>
          <a:prstGeom prst="rect">
            <a:avLst/>
          </a:prstGeom>
        </p:spPr>
      </p:pic>
      <p:sp>
        <p:nvSpPr>
          <p:cNvPr id="14" name="Rectangle 13">
            <a:extLst>
              <a:ext uri="{FF2B5EF4-FFF2-40B4-BE49-F238E27FC236}">
                <a16:creationId xmlns:a16="http://schemas.microsoft.com/office/drawing/2014/main" id="{79983385-E07F-39CC-318F-B01314AAB1A0}"/>
              </a:ext>
            </a:extLst>
          </p:cNvPr>
          <p:cNvSpPr/>
          <p:nvPr/>
        </p:nvSpPr>
        <p:spPr>
          <a:xfrm>
            <a:off x="1219992" y="4155591"/>
            <a:ext cx="844475" cy="1853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5" name="Rectangle 14">
            <a:extLst>
              <a:ext uri="{FF2B5EF4-FFF2-40B4-BE49-F238E27FC236}">
                <a16:creationId xmlns:a16="http://schemas.microsoft.com/office/drawing/2014/main" id="{A7683454-3AF3-F880-DD72-CB94DF36FE94}"/>
              </a:ext>
            </a:extLst>
          </p:cNvPr>
          <p:cNvSpPr/>
          <p:nvPr/>
        </p:nvSpPr>
        <p:spPr>
          <a:xfrm>
            <a:off x="4846316" y="3258809"/>
            <a:ext cx="844475" cy="27506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6" name="Rectangle 15">
            <a:extLst>
              <a:ext uri="{FF2B5EF4-FFF2-40B4-BE49-F238E27FC236}">
                <a16:creationId xmlns:a16="http://schemas.microsoft.com/office/drawing/2014/main" id="{0F7F584F-1B48-365F-E972-9D1017F10539}"/>
              </a:ext>
            </a:extLst>
          </p:cNvPr>
          <p:cNvSpPr/>
          <p:nvPr/>
        </p:nvSpPr>
        <p:spPr>
          <a:xfrm>
            <a:off x="8901579" y="4656594"/>
            <a:ext cx="844475" cy="13529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schemeClr val="accent1"/>
              </a:solidFill>
            </a:endParaRPr>
          </a:p>
        </p:txBody>
      </p:sp>
      <p:sp>
        <p:nvSpPr>
          <p:cNvPr id="17" name="Rectangle 16">
            <a:extLst>
              <a:ext uri="{FF2B5EF4-FFF2-40B4-BE49-F238E27FC236}">
                <a16:creationId xmlns:a16="http://schemas.microsoft.com/office/drawing/2014/main" id="{C805BFD8-F0A6-F5E1-654C-CA37D03C8E10}"/>
              </a:ext>
            </a:extLst>
          </p:cNvPr>
          <p:cNvSpPr/>
          <p:nvPr/>
        </p:nvSpPr>
        <p:spPr>
          <a:xfrm>
            <a:off x="9937004" y="4496713"/>
            <a:ext cx="844475" cy="151278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dirty="0"/>
          </a:p>
        </p:txBody>
      </p:sp>
      <p:sp>
        <p:nvSpPr>
          <p:cNvPr id="19" name="Rectangle 18">
            <a:extLst>
              <a:ext uri="{FF2B5EF4-FFF2-40B4-BE49-F238E27FC236}">
                <a16:creationId xmlns:a16="http://schemas.microsoft.com/office/drawing/2014/main" id="{22199341-FAD6-179C-E4BA-FA1BB26A1508}"/>
              </a:ext>
            </a:extLst>
          </p:cNvPr>
          <p:cNvSpPr/>
          <p:nvPr/>
        </p:nvSpPr>
        <p:spPr>
          <a:xfrm>
            <a:off x="5873224" y="5249732"/>
            <a:ext cx="844475" cy="759763"/>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dirty="0"/>
          </a:p>
        </p:txBody>
      </p:sp>
      <p:sp>
        <p:nvSpPr>
          <p:cNvPr id="20" name="Rectangle 19">
            <a:extLst>
              <a:ext uri="{FF2B5EF4-FFF2-40B4-BE49-F238E27FC236}">
                <a16:creationId xmlns:a16="http://schemas.microsoft.com/office/drawing/2014/main" id="{65D16362-33F9-D8E4-3BFD-57125E961E66}"/>
              </a:ext>
            </a:extLst>
          </p:cNvPr>
          <p:cNvSpPr/>
          <p:nvPr/>
        </p:nvSpPr>
        <p:spPr>
          <a:xfrm>
            <a:off x="2268420" y="5556338"/>
            <a:ext cx="844475" cy="45315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dirty="0"/>
          </a:p>
        </p:txBody>
      </p:sp>
      <p:sp>
        <p:nvSpPr>
          <p:cNvPr id="24" name="Content Placeholder 6">
            <a:extLst>
              <a:ext uri="{FF2B5EF4-FFF2-40B4-BE49-F238E27FC236}">
                <a16:creationId xmlns:a16="http://schemas.microsoft.com/office/drawing/2014/main" id="{C09B14EC-8BFE-DE2C-4FE4-F4F83ABA1EF9}"/>
              </a:ext>
            </a:extLst>
          </p:cNvPr>
          <p:cNvSpPr txBox="1">
            <a:spLocks/>
          </p:cNvSpPr>
          <p:nvPr/>
        </p:nvSpPr>
        <p:spPr>
          <a:xfrm>
            <a:off x="1219992" y="5662103"/>
            <a:ext cx="844475"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175</a:t>
            </a:r>
            <a:endParaRPr lang="en-GB" dirty="0">
              <a:solidFill>
                <a:schemeClr val="bg1"/>
              </a:solidFill>
            </a:endParaRPr>
          </a:p>
        </p:txBody>
      </p:sp>
      <p:sp>
        <p:nvSpPr>
          <p:cNvPr id="25" name="Content Placeholder 6">
            <a:extLst>
              <a:ext uri="{FF2B5EF4-FFF2-40B4-BE49-F238E27FC236}">
                <a16:creationId xmlns:a16="http://schemas.microsoft.com/office/drawing/2014/main" id="{3466D536-1817-7BB4-6BBA-1EEDACE27438}"/>
              </a:ext>
            </a:extLst>
          </p:cNvPr>
          <p:cNvSpPr txBox="1">
            <a:spLocks/>
          </p:cNvSpPr>
          <p:nvPr/>
        </p:nvSpPr>
        <p:spPr>
          <a:xfrm>
            <a:off x="4846315" y="5662103"/>
            <a:ext cx="844475"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277</a:t>
            </a:r>
            <a:endParaRPr lang="en-GB" dirty="0">
              <a:solidFill>
                <a:schemeClr val="bg1"/>
              </a:solidFill>
            </a:endParaRPr>
          </a:p>
        </p:txBody>
      </p:sp>
      <p:sp>
        <p:nvSpPr>
          <p:cNvPr id="26" name="Content Placeholder 6">
            <a:extLst>
              <a:ext uri="{FF2B5EF4-FFF2-40B4-BE49-F238E27FC236}">
                <a16:creationId xmlns:a16="http://schemas.microsoft.com/office/drawing/2014/main" id="{CEA9BF6A-CC2A-817B-079D-0DB4C7D75645}"/>
              </a:ext>
            </a:extLst>
          </p:cNvPr>
          <p:cNvSpPr txBox="1">
            <a:spLocks/>
          </p:cNvSpPr>
          <p:nvPr/>
        </p:nvSpPr>
        <p:spPr>
          <a:xfrm>
            <a:off x="8901579" y="5662103"/>
            <a:ext cx="844475"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136</a:t>
            </a:r>
            <a:endParaRPr lang="en-GB" dirty="0">
              <a:solidFill>
                <a:schemeClr val="bg1"/>
              </a:solidFill>
            </a:endParaRPr>
          </a:p>
        </p:txBody>
      </p:sp>
      <p:sp>
        <p:nvSpPr>
          <p:cNvPr id="28" name="Content Placeholder 6">
            <a:extLst>
              <a:ext uri="{FF2B5EF4-FFF2-40B4-BE49-F238E27FC236}">
                <a16:creationId xmlns:a16="http://schemas.microsoft.com/office/drawing/2014/main" id="{AEE25DAD-6127-A3CE-A5A0-DB62985A9B89}"/>
              </a:ext>
            </a:extLst>
          </p:cNvPr>
          <p:cNvSpPr txBox="1">
            <a:spLocks/>
          </p:cNvSpPr>
          <p:nvPr/>
        </p:nvSpPr>
        <p:spPr>
          <a:xfrm>
            <a:off x="9937003" y="5662103"/>
            <a:ext cx="844475"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146</a:t>
            </a:r>
            <a:endParaRPr lang="en-GB" dirty="0">
              <a:solidFill>
                <a:schemeClr val="bg1"/>
              </a:solidFill>
            </a:endParaRPr>
          </a:p>
        </p:txBody>
      </p:sp>
      <p:sp>
        <p:nvSpPr>
          <p:cNvPr id="48" name="Content Placeholder 6">
            <a:extLst>
              <a:ext uri="{FF2B5EF4-FFF2-40B4-BE49-F238E27FC236}">
                <a16:creationId xmlns:a16="http://schemas.microsoft.com/office/drawing/2014/main" id="{24071730-CB5E-631B-58F6-5CF62894B425}"/>
              </a:ext>
            </a:extLst>
          </p:cNvPr>
          <p:cNvSpPr txBox="1">
            <a:spLocks/>
          </p:cNvSpPr>
          <p:nvPr/>
        </p:nvSpPr>
        <p:spPr>
          <a:xfrm>
            <a:off x="2268420" y="5688048"/>
            <a:ext cx="844475"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49</a:t>
            </a:r>
            <a:endParaRPr lang="en-GB" dirty="0">
              <a:solidFill>
                <a:schemeClr val="bg1"/>
              </a:solidFill>
            </a:endParaRPr>
          </a:p>
        </p:txBody>
      </p:sp>
      <p:sp>
        <p:nvSpPr>
          <p:cNvPr id="49" name="Content Placeholder 6">
            <a:extLst>
              <a:ext uri="{FF2B5EF4-FFF2-40B4-BE49-F238E27FC236}">
                <a16:creationId xmlns:a16="http://schemas.microsoft.com/office/drawing/2014/main" id="{255B0F4B-A58A-01DB-D261-E3D074B674CB}"/>
              </a:ext>
            </a:extLst>
          </p:cNvPr>
          <p:cNvSpPr txBox="1">
            <a:spLocks/>
          </p:cNvSpPr>
          <p:nvPr/>
        </p:nvSpPr>
        <p:spPr>
          <a:xfrm>
            <a:off x="5874414" y="5688048"/>
            <a:ext cx="844475"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79</a:t>
            </a:r>
            <a:endParaRPr lang="en-GB" dirty="0">
              <a:solidFill>
                <a:schemeClr val="bg1"/>
              </a:solidFill>
            </a:endParaRPr>
          </a:p>
        </p:txBody>
      </p:sp>
    </p:spTree>
    <p:extLst>
      <p:ext uri="{BB962C8B-B14F-4D97-AF65-F5344CB8AC3E}">
        <p14:creationId xmlns:p14="http://schemas.microsoft.com/office/powerpoint/2010/main" val="2437794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B8BBB3A-D83E-4445-83C2-F4B293445898}"/>
              </a:ext>
            </a:extLst>
          </p:cNvPr>
          <p:cNvSpPr/>
          <p:nvPr/>
        </p:nvSpPr>
        <p:spPr>
          <a:xfrm>
            <a:off x="853453" y="3922488"/>
            <a:ext cx="2789133" cy="769441"/>
          </a:xfrm>
          <a:prstGeom prst="rect">
            <a:avLst/>
          </a:prstGeom>
        </p:spPr>
        <p:txBody>
          <a:bodyPr wrap="square">
            <a:spAutoFit/>
          </a:bodyPr>
          <a:lstStyle/>
          <a:p>
            <a:r>
              <a:rPr lang="sl-SI" sz="4400" b="1" dirty="0">
                <a:solidFill>
                  <a:schemeClr val="accent1"/>
                </a:solidFill>
                <a:ea typeface="Tahoma" panose="020B0604030504040204" pitchFamily="34" charset="0"/>
                <a:cs typeface="Tahoma" panose="020B0604030504040204" pitchFamily="34" charset="0"/>
              </a:rPr>
              <a:t>70 </a:t>
            </a:r>
            <a:r>
              <a:rPr lang="en-US" sz="4400" b="1" dirty="0">
                <a:solidFill>
                  <a:schemeClr val="accent1"/>
                </a:solidFill>
                <a:ea typeface="Tahoma" panose="020B0604030504040204" pitchFamily="34" charset="0"/>
                <a:cs typeface="Tahoma" panose="020B0604030504040204" pitchFamily="34" charset="0"/>
              </a:rPr>
              <a:t>%</a:t>
            </a:r>
            <a:endParaRPr lang="sl-SI" sz="4400" b="1" dirty="0">
              <a:solidFill>
                <a:schemeClr val="accent1"/>
              </a:solidFill>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95115DBC-71FD-4761-B7EC-EA1C5887C3B3}"/>
              </a:ext>
            </a:extLst>
          </p:cNvPr>
          <p:cNvSpPr/>
          <p:nvPr/>
        </p:nvSpPr>
        <p:spPr>
          <a:xfrm>
            <a:off x="838198" y="4639893"/>
            <a:ext cx="2280845" cy="923330"/>
          </a:xfrm>
          <a:prstGeom prst="rect">
            <a:avLst/>
          </a:prstGeom>
        </p:spPr>
        <p:txBody>
          <a:bodyPr wrap="square">
            <a:spAutoFit/>
          </a:bodyPr>
          <a:lstStyle/>
          <a:p>
            <a:r>
              <a:rPr lang="en-US" dirty="0">
                <a:solidFill>
                  <a:srgbClr val="000000"/>
                </a:solidFill>
              </a:rPr>
              <a:t>articles in 
</a:t>
            </a:r>
            <a:r>
              <a:rPr lang="en-SI" dirty="0">
                <a:solidFill>
                  <a:srgbClr val="000000"/>
                </a:solidFill>
              </a:rPr>
              <a:t>the top </a:t>
            </a:r>
            <a:r>
              <a:rPr lang="en-US" dirty="0">
                <a:solidFill>
                  <a:srgbClr val="000000"/>
                </a:solidFill>
              </a:rPr>
              <a:t>25% of scientific journals.</a:t>
            </a:r>
            <a:endParaRPr lang="sl-SI" dirty="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1480687E-7339-4A8E-A647-0ACF106CF6A7}"/>
              </a:ext>
            </a:extLst>
          </p:cNvPr>
          <p:cNvSpPr/>
          <p:nvPr/>
        </p:nvSpPr>
        <p:spPr>
          <a:xfrm>
            <a:off x="3488425" y="3922488"/>
            <a:ext cx="2789133" cy="769441"/>
          </a:xfrm>
          <a:prstGeom prst="rect">
            <a:avLst/>
          </a:prstGeom>
        </p:spPr>
        <p:txBody>
          <a:bodyPr wrap="square">
            <a:spAutoFit/>
          </a:bodyPr>
          <a:lstStyle/>
          <a:p>
            <a:r>
              <a:rPr lang="sl-SI" sz="4400" b="1" dirty="0">
                <a:solidFill>
                  <a:schemeClr val="accent1"/>
                </a:solidFill>
                <a:ea typeface="Tahoma" panose="020B0604030504040204" pitchFamily="34" charset="0"/>
                <a:cs typeface="Tahoma" panose="020B0604030504040204" pitchFamily="34" charset="0"/>
              </a:rPr>
              <a:t>39</a:t>
            </a:r>
            <a:r>
              <a:rPr lang="en-US" sz="4400" b="1" dirty="0">
                <a:solidFill>
                  <a:schemeClr val="accent1"/>
                </a:solidFill>
                <a:ea typeface="Tahoma" panose="020B0604030504040204" pitchFamily="34" charset="0"/>
                <a:cs typeface="Tahoma" panose="020B0604030504040204" pitchFamily="34" charset="0"/>
              </a:rPr>
              <a:t> %</a:t>
            </a:r>
            <a:endParaRPr lang="sl-SI" sz="4400" b="1" dirty="0">
              <a:solidFill>
                <a:schemeClr val="accent1"/>
              </a:solidFill>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CB61AE7F-B061-40CF-9D3B-E2E209D7CC3D}"/>
              </a:ext>
            </a:extLst>
          </p:cNvPr>
          <p:cNvSpPr/>
          <p:nvPr/>
        </p:nvSpPr>
        <p:spPr>
          <a:xfrm>
            <a:off x="6096000" y="3922488"/>
            <a:ext cx="2789133" cy="769441"/>
          </a:xfrm>
          <a:prstGeom prst="rect">
            <a:avLst/>
          </a:prstGeom>
        </p:spPr>
        <p:txBody>
          <a:bodyPr wrap="square">
            <a:spAutoFit/>
          </a:bodyPr>
          <a:lstStyle/>
          <a:p>
            <a:r>
              <a:rPr lang="sl-SI" sz="4400" b="1" dirty="0">
                <a:solidFill>
                  <a:schemeClr val="accent1"/>
                </a:solidFill>
                <a:ea typeface="Tahoma" panose="020B0604030504040204" pitchFamily="34" charset="0"/>
                <a:cs typeface="Tahoma" panose="020B0604030504040204" pitchFamily="34" charset="0"/>
              </a:rPr>
              <a:t>19</a:t>
            </a:r>
            <a:r>
              <a:rPr lang="en-US" sz="4400" b="1" dirty="0">
                <a:solidFill>
                  <a:schemeClr val="accent1"/>
                </a:solidFill>
                <a:ea typeface="Tahoma" panose="020B0604030504040204" pitchFamily="34" charset="0"/>
                <a:cs typeface="Tahoma" panose="020B0604030504040204" pitchFamily="34" charset="0"/>
              </a:rPr>
              <a:t> %</a:t>
            </a:r>
            <a:endParaRPr lang="sl-SI" sz="4400" b="1" dirty="0">
              <a:solidFill>
                <a:schemeClr val="accent1"/>
              </a:solidFill>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D79C0A95-29C7-4395-BFB4-5DC4D605227C}"/>
              </a:ext>
            </a:extLst>
          </p:cNvPr>
          <p:cNvSpPr/>
          <p:nvPr/>
        </p:nvSpPr>
        <p:spPr>
          <a:xfrm>
            <a:off x="8646580" y="3922488"/>
            <a:ext cx="2789133" cy="769441"/>
          </a:xfrm>
          <a:prstGeom prst="rect">
            <a:avLst/>
          </a:prstGeom>
        </p:spPr>
        <p:txBody>
          <a:bodyPr wrap="square">
            <a:spAutoFit/>
          </a:bodyPr>
          <a:lstStyle/>
          <a:p>
            <a:r>
              <a:rPr lang="sl-SI" sz="4400" b="1" dirty="0">
                <a:solidFill>
                  <a:schemeClr val="accent1"/>
                </a:solidFill>
                <a:latin typeface="Titillium Web" panose="00000500000000000000" pitchFamily="2" charset="-18"/>
                <a:ea typeface="Tahoma" panose="020B0604030504040204" pitchFamily="34" charset="0"/>
                <a:cs typeface="Tahoma" panose="020B0604030504040204" pitchFamily="34" charset="0"/>
              </a:rPr>
              <a:t>4</a:t>
            </a:r>
            <a:r>
              <a:rPr lang="en-US" sz="4400" b="1" dirty="0">
                <a:solidFill>
                  <a:schemeClr val="accent1"/>
                </a:solidFill>
                <a:latin typeface="Titillium Web" panose="00000500000000000000" pitchFamily="2" charset="-18"/>
                <a:ea typeface="Tahoma" panose="020B0604030504040204" pitchFamily="34" charset="0"/>
                <a:cs typeface="Tahoma" panose="020B0604030504040204" pitchFamily="34" charset="0"/>
              </a:rPr>
              <a:t> %</a:t>
            </a:r>
            <a:endParaRPr lang="sl-SI" sz="4400" b="1" dirty="0">
              <a:solidFill>
                <a:schemeClr val="accent1"/>
              </a:solidFill>
              <a:latin typeface="Titillium Web" panose="00000500000000000000" pitchFamily="2" charset="-18"/>
              <a:ea typeface="Tahoma" panose="020B0604030504040204" pitchFamily="34" charset="0"/>
              <a:cs typeface="Tahoma" panose="020B0604030504040204" pitchFamily="34" charset="0"/>
            </a:endParaRPr>
          </a:p>
        </p:txBody>
      </p:sp>
      <p:sp>
        <p:nvSpPr>
          <p:cNvPr id="18" name="Title 3">
            <a:extLst>
              <a:ext uri="{FF2B5EF4-FFF2-40B4-BE49-F238E27FC236}">
                <a16:creationId xmlns:a16="http://schemas.microsoft.com/office/drawing/2014/main" id="{ABD168ED-E455-4E22-BC1B-99B7B2D501BB}"/>
              </a:ext>
            </a:extLst>
          </p:cNvPr>
          <p:cNvSpPr>
            <a:spLocks noGrp="1"/>
          </p:cNvSpPr>
          <p:nvPr>
            <p:ph type="title"/>
          </p:nvPr>
        </p:nvSpPr>
        <p:spPr/>
        <p:txBody>
          <a:bodyPr/>
          <a:lstStyle/>
          <a:p>
            <a:r>
              <a:rPr lang="sl-SI" dirty="0"/>
              <a:t> </a:t>
            </a:r>
          </a:p>
        </p:txBody>
      </p:sp>
      <p:sp>
        <p:nvSpPr>
          <p:cNvPr id="7" name="Content Placeholder 6">
            <a:extLst>
              <a:ext uri="{FF2B5EF4-FFF2-40B4-BE49-F238E27FC236}">
                <a16:creationId xmlns:a16="http://schemas.microsoft.com/office/drawing/2014/main" id="{251853EC-2661-4CDB-B407-BB84DFD32AC0}"/>
              </a:ext>
            </a:extLst>
          </p:cNvPr>
          <p:cNvSpPr>
            <a:spLocks noGrp="1"/>
          </p:cNvSpPr>
          <p:nvPr>
            <p:ph sz="half" idx="13"/>
          </p:nvPr>
        </p:nvSpPr>
        <p:spPr>
          <a:xfrm>
            <a:off x="838200" y="2044606"/>
            <a:ext cx="10515600" cy="497848"/>
          </a:xfrm>
        </p:spPr>
        <p:txBody>
          <a:bodyPr/>
          <a:lstStyle/>
          <a:p>
            <a:pPr marL="0" indent="0">
              <a:buNone/>
            </a:pPr>
            <a:r>
              <a:rPr lang="sl-SI" sz="1800" dirty="0" err="1">
                <a:solidFill>
                  <a:srgbClr val="000000"/>
                </a:solidFill>
              </a:rPr>
              <a:t>Elsevier</a:t>
            </a:r>
            <a:r>
              <a:rPr lang="sl-SI" sz="1800" dirty="0">
                <a:solidFill>
                  <a:srgbClr val="000000"/>
                </a:solidFill>
              </a:rPr>
              <a:t> </a:t>
            </a:r>
            <a:r>
              <a:rPr lang="sl-SI" sz="1800" dirty="0" err="1">
                <a:solidFill>
                  <a:srgbClr val="000000"/>
                </a:solidFill>
              </a:rPr>
              <a:t>CiteScore</a:t>
            </a:r>
            <a:endParaRPr lang="sl-SI" dirty="0">
              <a:ea typeface="Tahoma" panose="020B0604030504040204" pitchFamily="34" charset="0"/>
              <a:cs typeface="Tahoma" panose="020B0604030504040204" pitchFamily="34" charset="0"/>
            </a:endParaRPr>
          </a:p>
          <a:p>
            <a:pPr marL="0" indent="0">
              <a:buNone/>
            </a:pPr>
            <a:endParaRPr lang="sl-SI" dirty="0"/>
          </a:p>
        </p:txBody>
      </p:sp>
      <p:sp>
        <p:nvSpPr>
          <p:cNvPr id="9" name="Footer Placeholder 8">
            <a:extLst>
              <a:ext uri="{FF2B5EF4-FFF2-40B4-BE49-F238E27FC236}">
                <a16:creationId xmlns:a16="http://schemas.microsoft.com/office/drawing/2014/main" id="{9A657595-1B17-48CB-B14E-D6D92B93B4B4}"/>
              </a:ext>
            </a:extLst>
          </p:cNvPr>
          <p:cNvSpPr>
            <a:spLocks noGrp="1"/>
          </p:cNvSpPr>
          <p:nvPr>
            <p:ph type="ftr" sz="quarter" idx="11"/>
          </p:nvPr>
        </p:nvSpPr>
        <p:spPr>
          <a:xfrm>
            <a:off x="838198" y="6209030"/>
            <a:ext cx="8194042" cy="365125"/>
          </a:xfrm>
        </p:spPr>
        <p:txBody>
          <a:bodyPr/>
          <a:lstStyle/>
          <a:p>
            <a:r>
              <a:rPr lang="en-US" dirty="0"/>
              <a:t>Data for 202</a:t>
            </a:r>
            <a:r>
              <a:rPr lang="sl-SI" dirty="0"/>
              <a:t>5</a:t>
            </a:r>
            <a:r>
              <a:rPr lang="en-US" dirty="0"/>
              <a:t>, data acquisition </a:t>
            </a:r>
            <a:r>
              <a:rPr lang="sl-SI" dirty="0"/>
              <a:t>date: 19. 2. 2026</a:t>
            </a:r>
            <a:r>
              <a:rPr lang="en-US" dirty="0"/>
              <a:t>, source: </a:t>
            </a:r>
            <a:r>
              <a:rPr lang="en-US" dirty="0" err="1"/>
              <a:t>SciVal</a:t>
            </a:r>
            <a:endParaRPr lang="sl-SI" dirty="0"/>
          </a:p>
        </p:txBody>
      </p:sp>
      <p:sp>
        <p:nvSpPr>
          <p:cNvPr id="8" name="Slide Number Placeholder 7">
            <a:extLst>
              <a:ext uri="{FF2B5EF4-FFF2-40B4-BE49-F238E27FC236}">
                <a16:creationId xmlns:a16="http://schemas.microsoft.com/office/drawing/2014/main" id="{4B1BCF97-4D3F-4C4E-A0E1-3E90F536A36D}"/>
              </a:ext>
            </a:extLst>
          </p:cNvPr>
          <p:cNvSpPr>
            <a:spLocks noGrp="1"/>
          </p:cNvSpPr>
          <p:nvPr>
            <p:ph type="sldNum" sz="quarter" idx="12"/>
          </p:nvPr>
        </p:nvSpPr>
        <p:spPr>
          <a:xfrm>
            <a:off x="10678160" y="6209030"/>
            <a:ext cx="675640" cy="365125"/>
          </a:xfrm>
        </p:spPr>
        <p:txBody>
          <a:bodyPr/>
          <a:lstStyle/>
          <a:p>
            <a:fld id="{536C58C5-B627-48D0-A1A2-F881587ADEA7}" type="slidenum">
              <a:rPr lang="sl-SI" smtClean="0"/>
              <a:t>19</a:t>
            </a:fld>
            <a:endParaRPr lang="sl-SI"/>
          </a:p>
        </p:txBody>
      </p:sp>
      <p:sp>
        <p:nvSpPr>
          <p:cNvPr id="20" name="Title 1">
            <a:extLst>
              <a:ext uri="{FF2B5EF4-FFF2-40B4-BE49-F238E27FC236}">
                <a16:creationId xmlns:a16="http://schemas.microsoft.com/office/drawing/2014/main" id="{6A906616-45C6-4784-AAA3-6AFB4FA51EDE}"/>
              </a:ext>
            </a:extLst>
          </p:cNvPr>
          <p:cNvSpPr txBox="1">
            <a:spLocks/>
          </p:cNvSpPr>
          <p:nvPr/>
        </p:nvSpPr>
        <p:spPr>
          <a:xfrm>
            <a:off x="838199" y="1124159"/>
            <a:ext cx="5592098" cy="78909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a:t>Publication of JSI articles </a:t>
            </a:r>
            <a:r>
              <a:rPr lang="en-SI" dirty="0"/>
              <a:t>in top </a:t>
            </a:r>
            <a:r>
              <a:rPr lang="en-US" dirty="0"/>
              <a:t>scientific journals</a:t>
            </a:r>
            <a:endParaRPr lang="sl-SI" dirty="0"/>
          </a:p>
        </p:txBody>
      </p:sp>
      <p:sp>
        <p:nvSpPr>
          <p:cNvPr id="23" name="Rectangle 22">
            <a:extLst>
              <a:ext uri="{FF2B5EF4-FFF2-40B4-BE49-F238E27FC236}">
                <a16:creationId xmlns:a16="http://schemas.microsoft.com/office/drawing/2014/main" id="{4D08D102-0727-4FEF-88BF-EF157AE85FF5}"/>
              </a:ext>
            </a:extLst>
          </p:cNvPr>
          <p:cNvSpPr/>
          <p:nvPr/>
        </p:nvSpPr>
        <p:spPr>
          <a:xfrm>
            <a:off x="8926317" y="1261629"/>
            <a:ext cx="3333078" cy="151580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sp>
        <p:nvSpPr>
          <p:cNvPr id="24" name="Rectangle 23">
            <a:extLst>
              <a:ext uri="{FF2B5EF4-FFF2-40B4-BE49-F238E27FC236}">
                <a16:creationId xmlns:a16="http://schemas.microsoft.com/office/drawing/2014/main" id="{EACE2BCF-F2EE-4153-93FF-3F44BE462376}"/>
              </a:ext>
            </a:extLst>
          </p:cNvPr>
          <p:cNvSpPr/>
          <p:nvPr/>
        </p:nvSpPr>
        <p:spPr>
          <a:xfrm>
            <a:off x="9072960" y="1398519"/>
            <a:ext cx="2789133" cy="1261884"/>
          </a:xfrm>
          <a:prstGeom prst="rect">
            <a:avLst/>
          </a:prstGeom>
        </p:spPr>
        <p:txBody>
          <a:bodyPr wrap="square">
            <a:spAutoFit/>
          </a:bodyPr>
          <a:lstStyle/>
          <a:p>
            <a:r>
              <a:rPr lang="en-SI" dirty="0">
                <a:solidFill>
                  <a:schemeClr val="bg1"/>
                </a:solidFill>
                <a:ea typeface="Tahoma" panose="020B0604030504040204" pitchFamily="34" charset="0"/>
                <a:cs typeface="Tahoma" panose="020B0604030504040204" pitchFamily="34" charset="0"/>
              </a:rPr>
              <a:t>Total</a:t>
            </a:r>
            <a:endParaRPr lang="sl-SI" dirty="0">
              <a:solidFill>
                <a:schemeClr val="bg1"/>
              </a:solidFill>
              <a:ea typeface="Tahoma" panose="020B0604030504040204" pitchFamily="34" charset="0"/>
              <a:cs typeface="Tahoma" panose="020B0604030504040204" pitchFamily="34" charset="0"/>
            </a:endParaRPr>
          </a:p>
          <a:p>
            <a:r>
              <a:rPr lang="sl-SI" sz="4000" b="1" dirty="0">
                <a:solidFill>
                  <a:schemeClr val="bg1"/>
                </a:solidFill>
                <a:ea typeface="Tahoma" panose="020B0604030504040204" pitchFamily="34" charset="0"/>
                <a:cs typeface="Tahoma" panose="020B0604030504040204" pitchFamily="34" charset="0"/>
              </a:rPr>
              <a:t>1</a:t>
            </a:r>
            <a:r>
              <a:rPr lang="en-US" sz="4000" b="1" dirty="0">
                <a:solidFill>
                  <a:schemeClr val="bg1"/>
                </a:solidFill>
                <a:ea typeface="Tahoma" panose="020B0604030504040204" pitchFamily="34" charset="0"/>
                <a:cs typeface="Tahoma" panose="020B0604030504040204" pitchFamily="34" charset="0"/>
              </a:rPr>
              <a:t>,</a:t>
            </a:r>
            <a:r>
              <a:rPr lang="sl-SI" sz="4000" b="1" dirty="0">
                <a:solidFill>
                  <a:schemeClr val="bg1"/>
                </a:solidFill>
                <a:ea typeface="Tahoma" panose="020B0604030504040204" pitchFamily="34" charset="0"/>
                <a:cs typeface="Tahoma" panose="020B0604030504040204" pitchFamily="34" charset="0"/>
              </a:rPr>
              <a:t>234</a:t>
            </a:r>
          </a:p>
          <a:p>
            <a:r>
              <a:rPr lang="en-SI" dirty="0">
                <a:solidFill>
                  <a:schemeClr val="bg1"/>
                </a:solidFill>
                <a:ea typeface="Tahoma" panose="020B0604030504040204" pitchFamily="34" charset="0"/>
                <a:cs typeface="Tahoma" panose="020B0604030504040204" pitchFamily="34" charset="0"/>
              </a:rPr>
              <a:t>publications</a:t>
            </a:r>
            <a:endParaRPr lang="sl-SI" dirty="0">
              <a:solidFill>
                <a:srgbClr val="32C0C7"/>
              </a:solidFill>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0B7B528C-DAC1-4F4B-A91F-B982F93E0C5C}"/>
              </a:ext>
            </a:extLst>
          </p:cNvPr>
          <p:cNvPicPr>
            <a:picLocks noChangeAspect="1"/>
          </p:cNvPicPr>
          <p:nvPr/>
        </p:nvPicPr>
        <p:blipFill>
          <a:blip r:embed="rId3" cstate="hqprint">
            <a:grayscl/>
            <a:alphaModFix amt="40000"/>
            <a:extLst>
              <a:ext uri="{28A0092B-C50C-407E-A947-70E740481C1C}">
                <a14:useLocalDpi xmlns:a14="http://schemas.microsoft.com/office/drawing/2010/main" val="0"/>
              </a:ext>
            </a:extLst>
          </a:blip>
          <a:stretch>
            <a:fillRect/>
          </a:stretch>
        </p:blipFill>
        <p:spPr>
          <a:xfrm>
            <a:off x="7629226" y="1501307"/>
            <a:ext cx="958249" cy="1053755"/>
          </a:xfrm>
          <a:prstGeom prst="rect">
            <a:avLst/>
          </a:prstGeom>
        </p:spPr>
      </p:pic>
      <p:sp>
        <p:nvSpPr>
          <p:cNvPr id="2" name="Rectangle 1">
            <a:extLst>
              <a:ext uri="{FF2B5EF4-FFF2-40B4-BE49-F238E27FC236}">
                <a16:creationId xmlns:a16="http://schemas.microsoft.com/office/drawing/2014/main" id="{B9B9E754-3315-AD8E-F0F0-D63F594066A6}"/>
              </a:ext>
            </a:extLst>
          </p:cNvPr>
          <p:cNvSpPr/>
          <p:nvPr/>
        </p:nvSpPr>
        <p:spPr>
          <a:xfrm>
            <a:off x="3488425" y="4656496"/>
            <a:ext cx="2280845" cy="923330"/>
          </a:xfrm>
          <a:prstGeom prst="rect">
            <a:avLst/>
          </a:prstGeom>
        </p:spPr>
        <p:txBody>
          <a:bodyPr wrap="square">
            <a:spAutoFit/>
          </a:bodyPr>
          <a:lstStyle/>
          <a:p>
            <a:r>
              <a:rPr lang="en-US" dirty="0">
                <a:solidFill>
                  <a:srgbClr val="000000"/>
                </a:solidFill>
              </a:rPr>
              <a:t>articles in 
</a:t>
            </a:r>
            <a:r>
              <a:rPr lang="en-SI" dirty="0">
                <a:solidFill>
                  <a:srgbClr val="000000"/>
                </a:solidFill>
              </a:rPr>
              <a:t>the top 10</a:t>
            </a:r>
            <a:r>
              <a:rPr lang="en-US" dirty="0">
                <a:solidFill>
                  <a:srgbClr val="000000"/>
                </a:solidFill>
              </a:rPr>
              <a:t>% of scientific journals.</a:t>
            </a:r>
            <a:endParaRPr lang="sl-SI" dirty="0">
              <a:ea typeface="Tahoma" panose="020B0604030504040204" pitchFamily="34" charset="0"/>
              <a:cs typeface="Tahoma" panose="020B0604030504040204" pitchFamily="34" charset="0"/>
            </a:endParaRPr>
          </a:p>
        </p:txBody>
      </p:sp>
      <p:sp>
        <p:nvSpPr>
          <p:cNvPr id="3" name="Rectangle 2">
            <a:extLst>
              <a:ext uri="{FF2B5EF4-FFF2-40B4-BE49-F238E27FC236}">
                <a16:creationId xmlns:a16="http://schemas.microsoft.com/office/drawing/2014/main" id="{F3E73FC6-AD4E-889A-8976-03EECD5B3CE0}"/>
              </a:ext>
            </a:extLst>
          </p:cNvPr>
          <p:cNvSpPr/>
          <p:nvPr/>
        </p:nvSpPr>
        <p:spPr>
          <a:xfrm>
            <a:off x="6127370" y="4656496"/>
            <a:ext cx="2280845" cy="923330"/>
          </a:xfrm>
          <a:prstGeom prst="rect">
            <a:avLst/>
          </a:prstGeom>
        </p:spPr>
        <p:txBody>
          <a:bodyPr wrap="square">
            <a:spAutoFit/>
          </a:bodyPr>
          <a:lstStyle/>
          <a:p>
            <a:r>
              <a:rPr lang="en-US" dirty="0">
                <a:solidFill>
                  <a:srgbClr val="000000"/>
                </a:solidFill>
              </a:rPr>
              <a:t>articles in 
</a:t>
            </a:r>
            <a:r>
              <a:rPr lang="en-SI" dirty="0">
                <a:solidFill>
                  <a:srgbClr val="000000"/>
                </a:solidFill>
              </a:rPr>
              <a:t>the top 5</a:t>
            </a:r>
            <a:r>
              <a:rPr lang="en-US" dirty="0">
                <a:solidFill>
                  <a:srgbClr val="000000"/>
                </a:solidFill>
              </a:rPr>
              <a:t>% of scientific journals.</a:t>
            </a:r>
            <a:endParaRPr lang="sl-SI" dirty="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3334F462-F4C9-B3A7-1833-2343729A2B7C}"/>
              </a:ext>
            </a:extLst>
          </p:cNvPr>
          <p:cNvSpPr/>
          <p:nvPr/>
        </p:nvSpPr>
        <p:spPr>
          <a:xfrm>
            <a:off x="8646580" y="4639893"/>
            <a:ext cx="2280845" cy="923330"/>
          </a:xfrm>
          <a:prstGeom prst="rect">
            <a:avLst/>
          </a:prstGeom>
        </p:spPr>
        <p:txBody>
          <a:bodyPr wrap="square">
            <a:spAutoFit/>
          </a:bodyPr>
          <a:lstStyle/>
          <a:p>
            <a:r>
              <a:rPr lang="en-US" dirty="0">
                <a:solidFill>
                  <a:srgbClr val="000000"/>
                </a:solidFill>
              </a:rPr>
              <a:t>articles in 
</a:t>
            </a:r>
            <a:r>
              <a:rPr lang="en-SI" dirty="0">
                <a:solidFill>
                  <a:srgbClr val="000000"/>
                </a:solidFill>
              </a:rPr>
              <a:t>the top 1</a:t>
            </a:r>
            <a:r>
              <a:rPr lang="en-US" dirty="0">
                <a:solidFill>
                  <a:srgbClr val="000000"/>
                </a:solidFill>
              </a:rPr>
              <a:t>% of scientific journals.</a:t>
            </a:r>
            <a:endParaRPr lang="sl-SI" dirty="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7929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CC2DE18-1A8B-49C7-ADAC-4D46FC19D47C}"/>
              </a:ext>
            </a:extLst>
          </p:cNvPr>
          <p:cNvSpPr>
            <a:spLocks noGrp="1"/>
          </p:cNvSpPr>
          <p:nvPr>
            <p:ph type="title"/>
          </p:nvPr>
        </p:nvSpPr>
        <p:spPr/>
        <p:txBody>
          <a:bodyPr/>
          <a:lstStyle/>
          <a:p>
            <a:r>
              <a:rPr lang="sl-SI" dirty="0"/>
              <a:t>Jožef Stefan Institute (JSI)</a:t>
            </a:r>
            <a:endParaRPr lang="en-US" dirty="0"/>
          </a:p>
        </p:txBody>
      </p:sp>
      <p:sp>
        <p:nvSpPr>
          <p:cNvPr id="9" name="Text Placeholder 4">
            <a:extLst>
              <a:ext uri="{FF2B5EF4-FFF2-40B4-BE49-F238E27FC236}">
                <a16:creationId xmlns:a16="http://schemas.microsoft.com/office/drawing/2014/main" id="{03B0F364-763F-40B5-8742-A6E3A159E48A}"/>
              </a:ext>
            </a:extLst>
          </p:cNvPr>
          <p:cNvSpPr txBox="1">
            <a:spLocks/>
          </p:cNvSpPr>
          <p:nvPr/>
        </p:nvSpPr>
        <p:spPr>
          <a:xfrm>
            <a:off x="831850" y="5712810"/>
            <a:ext cx="10515600" cy="476744"/>
          </a:xfrm>
          <a:prstGeom prst="rect">
            <a:avLst/>
          </a:prstGeom>
        </p:spPr>
        <p:txBody>
          <a:bodyPr/>
          <a:lstStyle>
            <a:lvl1pPr marL="228600" indent="-228600" algn="l" defTabSz="914400" rtl="0" eaLnBrk="1" latinLnBrk="0" hangingPunct="1">
              <a:lnSpc>
                <a:spcPct val="90000"/>
              </a:lnSpc>
              <a:spcBef>
                <a:spcPts val="1000"/>
              </a:spcBef>
              <a:buClr>
                <a:srgbClr val="47979F"/>
              </a:buClr>
              <a:buFont typeface="Arial" panose="020B0604020202020204" pitchFamily="34" charset="0"/>
              <a:buChar char="•"/>
              <a:defRPr sz="2800" kern="1200">
                <a:solidFill>
                  <a:schemeClr val="tx1"/>
                </a:solidFill>
                <a:latin typeface="TitilliumText25L" panose="02000000000000000000" pitchFamily="50" charset="-18"/>
                <a:ea typeface="+mn-ea"/>
                <a:cs typeface="+mn-cs"/>
              </a:defRPr>
            </a:lvl1pPr>
            <a:lvl2pPr marL="685800" indent="-228600" algn="l" defTabSz="914400" rtl="0" eaLnBrk="1" latinLnBrk="0" hangingPunct="1">
              <a:lnSpc>
                <a:spcPct val="90000"/>
              </a:lnSpc>
              <a:spcBef>
                <a:spcPts val="500"/>
              </a:spcBef>
              <a:buClr>
                <a:srgbClr val="47979F"/>
              </a:buClr>
              <a:buFont typeface="Arial" panose="020B0604020202020204" pitchFamily="34" charset="0"/>
              <a:buChar char="•"/>
              <a:defRPr sz="2400" kern="1200">
                <a:solidFill>
                  <a:schemeClr val="tx1"/>
                </a:solidFill>
                <a:latin typeface="TitilliumText25L" panose="02000000000000000000" pitchFamily="50" charset="-18"/>
                <a:ea typeface="+mn-ea"/>
                <a:cs typeface="+mn-cs"/>
              </a:defRPr>
            </a:lvl2pPr>
            <a:lvl3pPr marL="1143000" indent="-228600" algn="l" defTabSz="914400" rtl="0" eaLnBrk="1" latinLnBrk="0" hangingPunct="1">
              <a:lnSpc>
                <a:spcPct val="90000"/>
              </a:lnSpc>
              <a:spcBef>
                <a:spcPts val="500"/>
              </a:spcBef>
              <a:buClr>
                <a:srgbClr val="47979F"/>
              </a:buClr>
              <a:buFont typeface="Arial" panose="020B0604020202020204" pitchFamily="34" charset="0"/>
              <a:buChar char="•"/>
              <a:defRPr sz="2000" kern="1200">
                <a:solidFill>
                  <a:schemeClr val="tx1"/>
                </a:solidFill>
                <a:latin typeface="TitilliumText25L" panose="02000000000000000000" pitchFamily="50" charset="-18"/>
                <a:ea typeface="+mn-ea"/>
                <a:cs typeface="+mn-cs"/>
              </a:defRPr>
            </a:lvl3pPr>
            <a:lvl4pPr marL="1600200" indent="-228600" algn="l" defTabSz="914400" rtl="0" eaLnBrk="1" latinLnBrk="0" hangingPunct="1">
              <a:lnSpc>
                <a:spcPct val="90000"/>
              </a:lnSpc>
              <a:spcBef>
                <a:spcPts val="500"/>
              </a:spcBef>
              <a:buClr>
                <a:srgbClr val="47979F"/>
              </a:buClr>
              <a:buFont typeface="Arial" panose="020B0604020202020204" pitchFamily="34" charset="0"/>
              <a:buChar char="•"/>
              <a:defRPr sz="1800" kern="1200">
                <a:solidFill>
                  <a:schemeClr val="tx1"/>
                </a:solidFill>
                <a:latin typeface="TitilliumText25L" panose="02000000000000000000" pitchFamily="50" charset="-18"/>
                <a:ea typeface="+mn-ea"/>
                <a:cs typeface="+mn-cs"/>
              </a:defRPr>
            </a:lvl4pPr>
            <a:lvl5pPr marL="2057400" indent="-228600" algn="l" defTabSz="914400" rtl="0" eaLnBrk="1" latinLnBrk="0" hangingPunct="1">
              <a:lnSpc>
                <a:spcPct val="90000"/>
              </a:lnSpc>
              <a:spcBef>
                <a:spcPts val="500"/>
              </a:spcBef>
              <a:buClr>
                <a:srgbClr val="47979F"/>
              </a:buClr>
              <a:buFont typeface="Arial" panose="020B0604020202020204" pitchFamily="34" charset="0"/>
              <a:buChar char="•"/>
              <a:defRPr sz="1800" kern="1200">
                <a:solidFill>
                  <a:schemeClr val="tx1"/>
                </a:solidFill>
                <a:latin typeface="TitilliumText25L" panose="020000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sl-SI" sz="2000" i="1" dirty="0" err="1">
                <a:solidFill>
                  <a:srgbClr val="47979F"/>
                </a:solidFill>
                <a:latin typeface="+mn-lt"/>
              </a:rPr>
              <a:t>Knowledge</a:t>
            </a:r>
            <a:r>
              <a:rPr lang="sl-SI" sz="2000" i="1" dirty="0">
                <a:solidFill>
                  <a:srgbClr val="47979F"/>
                </a:solidFill>
                <a:latin typeface="+mn-lt"/>
              </a:rPr>
              <a:t> in </a:t>
            </a:r>
            <a:r>
              <a:rPr lang="sl-SI" sz="2000" i="1" dirty="0" err="1">
                <a:solidFill>
                  <a:srgbClr val="47979F"/>
                </a:solidFill>
                <a:latin typeface="+mn-lt"/>
              </a:rPr>
              <a:t>motion</a:t>
            </a:r>
            <a:r>
              <a:rPr lang="sl-SI" sz="2000" i="1" dirty="0">
                <a:solidFill>
                  <a:srgbClr val="47979F"/>
                </a:solidFill>
                <a:latin typeface="+mn-lt"/>
              </a:rPr>
              <a:t>, a future in </a:t>
            </a:r>
            <a:r>
              <a:rPr lang="sl-SI" sz="2000" i="1" dirty="0" err="1">
                <a:solidFill>
                  <a:srgbClr val="47979F"/>
                </a:solidFill>
                <a:latin typeface="+mn-lt"/>
              </a:rPr>
              <a:t>the</a:t>
            </a:r>
            <a:r>
              <a:rPr lang="sl-SI" sz="2000" i="1" dirty="0">
                <a:solidFill>
                  <a:srgbClr val="47979F"/>
                </a:solidFill>
                <a:latin typeface="+mn-lt"/>
              </a:rPr>
              <a:t> </a:t>
            </a:r>
            <a:r>
              <a:rPr lang="sl-SI" sz="2000" i="1" dirty="0" err="1">
                <a:solidFill>
                  <a:srgbClr val="47979F"/>
                </a:solidFill>
                <a:latin typeface="+mn-lt"/>
              </a:rPr>
              <a:t>making</a:t>
            </a:r>
            <a:endParaRPr lang="sl-SI" sz="2000" i="1" dirty="0">
              <a:solidFill>
                <a:srgbClr val="47979F"/>
              </a:solidFill>
              <a:latin typeface="+mn-lt"/>
            </a:endParaRPr>
          </a:p>
        </p:txBody>
      </p:sp>
    </p:spTree>
    <p:extLst>
      <p:ext uri="{BB962C8B-B14F-4D97-AF65-F5344CB8AC3E}">
        <p14:creationId xmlns:p14="http://schemas.microsoft.com/office/powerpoint/2010/main" val="1281884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0905CA-F062-4C09-B364-726017378B93}"/>
              </a:ext>
            </a:extLst>
          </p:cNvPr>
          <p:cNvPicPr>
            <a:picLocks noChangeAspect="1"/>
          </p:cNvPicPr>
          <p:nvPr/>
        </p:nvPicPr>
        <p:blipFill>
          <a:blip r:embed="rId3" cstate="hqprint">
            <a:grayscl/>
            <a:alphaModFix amt="35000"/>
            <a:extLst>
              <a:ext uri="{28A0092B-C50C-407E-A947-70E740481C1C}">
                <a14:useLocalDpi xmlns:a14="http://schemas.microsoft.com/office/drawing/2010/main" val="0"/>
              </a:ext>
            </a:extLst>
          </a:blip>
          <a:stretch>
            <a:fillRect/>
          </a:stretch>
        </p:blipFill>
        <p:spPr>
          <a:xfrm>
            <a:off x="571606" y="2291085"/>
            <a:ext cx="2190596" cy="1277848"/>
          </a:xfrm>
          <a:prstGeom prst="rect">
            <a:avLst/>
          </a:prstGeom>
        </p:spPr>
      </p:pic>
      <p:sp>
        <p:nvSpPr>
          <p:cNvPr id="14" name="Rectangle 13">
            <a:extLst>
              <a:ext uri="{FF2B5EF4-FFF2-40B4-BE49-F238E27FC236}">
                <a16:creationId xmlns:a16="http://schemas.microsoft.com/office/drawing/2014/main" id="{CB61AE7F-B061-40CF-9D3B-E2E209D7CC3D}"/>
              </a:ext>
            </a:extLst>
          </p:cNvPr>
          <p:cNvSpPr/>
          <p:nvPr/>
        </p:nvSpPr>
        <p:spPr>
          <a:xfrm>
            <a:off x="782690" y="4441120"/>
            <a:ext cx="2789133" cy="769441"/>
          </a:xfrm>
          <a:prstGeom prst="rect">
            <a:avLst/>
          </a:prstGeom>
        </p:spPr>
        <p:txBody>
          <a:bodyPr wrap="square">
            <a:spAutoFit/>
          </a:bodyPr>
          <a:lstStyle/>
          <a:p>
            <a:r>
              <a:rPr lang="sl-SI" sz="4400" b="1" dirty="0">
                <a:solidFill>
                  <a:schemeClr val="accent6"/>
                </a:solidFill>
                <a:ea typeface="Tahoma" panose="020B0604030504040204" pitchFamily="34" charset="0"/>
                <a:cs typeface="Tahoma" panose="020B0604030504040204" pitchFamily="34" charset="0"/>
              </a:rPr>
              <a:t>6</a:t>
            </a:r>
            <a:r>
              <a:rPr lang="en-US" sz="4400" b="1" dirty="0">
                <a:solidFill>
                  <a:schemeClr val="accent6"/>
                </a:solidFill>
                <a:ea typeface="Tahoma" panose="020B0604030504040204" pitchFamily="34" charset="0"/>
                <a:cs typeface="Tahoma" panose="020B0604030504040204" pitchFamily="34" charset="0"/>
              </a:rPr>
              <a:t>6</a:t>
            </a:r>
            <a:r>
              <a:rPr lang="sl-SI" sz="4400" b="1" dirty="0">
                <a:solidFill>
                  <a:schemeClr val="accent6"/>
                </a:solidFill>
                <a:ea typeface="Tahoma" panose="020B0604030504040204" pitchFamily="34" charset="0"/>
                <a:cs typeface="Tahoma" panose="020B0604030504040204" pitchFamily="34" charset="0"/>
              </a:rPr>
              <a:t>,404</a:t>
            </a:r>
            <a:endParaRPr lang="sl-SI" sz="4400" b="1" dirty="0">
              <a:solidFill>
                <a:schemeClr val="accent1"/>
              </a:solidFill>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40128D08-E322-45D8-92DB-B0ABFB19FDE2}"/>
              </a:ext>
            </a:extLst>
          </p:cNvPr>
          <p:cNvSpPr/>
          <p:nvPr/>
        </p:nvSpPr>
        <p:spPr>
          <a:xfrm>
            <a:off x="782689" y="5158526"/>
            <a:ext cx="1644595" cy="643642"/>
          </a:xfrm>
          <a:prstGeom prst="rect">
            <a:avLst/>
          </a:prstGeom>
        </p:spPr>
        <p:txBody>
          <a:bodyPr wrap="square">
            <a:spAutoFit/>
          </a:bodyPr>
          <a:lstStyle/>
          <a:p>
            <a:r>
              <a:rPr lang="sl-SI" dirty="0">
                <a:solidFill>
                  <a:srgbClr val="000000"/>
                </a:solidFill>
              </a:rPr>
              <a:t>citations </a:t>
            </a:r>
            <a:r>
              <a:rPr lang="en-SI" dirty="0">
                <a:solidFill>
                  <a:srgbClr val="000000"/>
                </a:solidFill>
              </a:rPr>
              <a:t>of</a:t>
            </a:r>
            <a:r>
              <a:rPr lang="sl-SI" dirty="0">
                <a:solidFill>
                  <a:srgbClr val="000000"/>
                </a:solidFill>
              </a:rPr>
              <a:t> all JSI articles</a:t>
            </a:r>
            <a:endParaRPr lang="sl-SI" dirty="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D79C0A95-29C7-4395-BFB4-5DC4D605227C}"/>
              </a:ext>
            </a:extLst>
          </p:cNvPr>
          <p:cNvSpPr/>
          <p:nvPr/>
        </p:nvSpPr>
        <p:spPr>
          <a:xfrm>
            <a:off x="3907164" y="4441120"/>
            <a:ext cx="2789133" cy="769441"/>
          </a:xfrm>
          <a:prstGeom prst="rect">
            <a:avLst/>
          </a:prstGeom>
        </p:spPr>
        <p:txBody>
          <a:bodyPr wrap="square">
            <a:spAutoFit/>
          </a:bodyPr>
          <a:lstStyle/>
          <a:p>
            <a:r>
              <a:rPr lang="sl-SI" sz="4400" b="1" dirty="0">
                <a:solidFill>
                  <a:schemeClr val="accent6"/>
                </a:solidFill>
                <a:ea typeface="Tahoma" panose="020B0604030504040204" pitchFamily="34" charset="0"/>
                <a:cs typeface="Tahoma" panose="020B0604030504040204" pitchFamily="34" charset="0"/>
              </a:rPr>
              <a:t>716,071</a:t>
            </a:r>
          </a:p>
        </p:txBody>
      </p:sp>
      <p:sp>
        <p:nvSpPr>
          <p:cNvPr id="18" name="Title 3">
            <a:extLst>
              <a:ext uri="{FF2B5EF4-FFF2-40B4-BE49-F238E27FC236}">
                <a16:creationId xmlns:a16="http://schemas.microsoft.com/office/drawing/2014/main" id="{ABD168ED-E455-4E22-BC1B-99B7B2D501BB}"/>
              </a:ext>
            </a:extLst>
          </p:cNvPr>
          <p:cNvSpPr>
            <a:spLocks noGrp="1"/>
          </p:cNvSpPr>
          <p:nvPr>
            <p:ph type="title"/>
          </p:nvPr>
        </p:nvSpPr>
        <p:spPr/>
        <p:txBody>
          <a:bodyPr/>
          <a:lstStyle/>
          <a:p>
            <a:r>
              <a:rPr lang="sl-SI" dirty="0">
                <a:latin typeface="+mn-lt"/>
              </a:rPr>
              <a:t> </a:t>
            </a:r>
          </a:p>
        </p:txBody>
      </p:sp>
      <p:sp>
        <p:nvSpPr>
          <p:cNvPr id="7" name="Content Placeholder 6">
            <a:extLst>
              <a:ext uri="{FF2B5EF4-FFF2-40B4-BE49-F238E27FC236}">
                <a16:creationId xmlns:a16="http://schemas.microsoft.com/office/drawing/2014/main" id="{24F076E6-7BC2-4F36-AD6B-16FC08ABB920}"/>
              </a:ext>
            </a:extLst>
          </p:cNvPr>
          <p:cNvSpPr>
            <a:spLocks noGrp="1"/>
          </p:cNvSpPr>
          <p:nvPr>
            <p:ph sz="half" idx="13"/>
          </p:nvPr>
        </p:nvSpPr>
        <p:spPr>
          <a:xfrm>
            <a:off x="838200" y="2016183"/>
            <a:ext cx="10515600" cy="318980"/>
          </a:xfrm>
        </p:spPr>
        <p:txBody>
          <a:bodyPr/>
          <a:lstStyle/>
          <a:p>
            <a:r>
              <a:rPr lang="sl-SI" sz="1800" dirty="0" err="1">
                <a:solidFill>
                  <a:srgbClr val="000000"/>
                </a:solidFill>
              </a:rPr>
              <a:t>Web</a:t>
            </a:r>
            <a:r>
              <a:rPr lang="sl-SI" sz="1800" dirty="0">
                <a:solidFill>
                  <a:srgbClr val="000000"/>
                </a:solidFill>
              </a:rPr>
              <a:t> of Science</a:t>
            </a:r>
            <a:endParaRPr lang="sl-SI" dirty="0">
              <a:ea typeface="Tahoma" panose="020B0604030504040204" pitchFamily="34" charset="0"/>
              <a:cs typeface="Tahoma" panose="020B0604030504040204" pitchFamily="34" charset="0"/>
            </a:endParaRPr>
          </a:p>
        </p:txBody>
      </p:sp>
      <p:sp>
        <p:nvSpPr>
          <p:cNvPr id="5" name="Footer Placeholder 4">
            <a:extLst>
              <a:ext uri="{FF2B5EF4-FFF2-40B4-BE49-F238E27FC236}">
                <a16:creationId xmlns:a16="http://schemas.microsoft.com/office/drawing/2014/main" id="{3ED553F8-6FCA-41A1-BFC3-A55190011951}"/>
              </a:ext>
            </a:extLst>
          </p:cNvPr>
          <p:cNvSpPr>
            <a:spLocks noGrp="1"/>
          </p:cNvSpPr>
          <p:nvPr>
            <p:ph type="ftr" sz="quarter" idx="11"/>
          </p:nvPr>
        </p:nvSpPr>
        <p:spPr>
          <a:xfrm>
            <a:off x="838198" y="6310716"/>
            <a:ext cx="8194042" cy="365125"/>
          </a:xfrm>
        </p:spPr>
        <p:txBody>
          <a:bodyPr anchor="ctr" anchorCtr="0"/>
          <a:lstStyle/>
          <a:p>
            <a:r>
              <a:rPr lang="sl-SI" dirty="0"/>
              <a:t>Data </a:t>
            </a:r>
            <a:r>
              <a:rPr lang="sl-SI" dirty="0" err="1"/>
              <a:t>for</a:t>
            </a:r>
            <a:r>
              <a:rPr lang="sl-SI" dirty="0"/>
              <a:t> 2025</a:t>
            </a:r>
          </a:p>
        </p:txBody>
      </p:sp>
      <p:sp>
        <p:nvSpPr>
          <p:cNvPr id="3" name="Slide Number Placeholder 2">
            <a:extLst>
              <a:ext uri="{FF2B5EF4-FFF2-40B4-BE49-F238E27FC236}">
                <a16:creationId xmlns:a16="http://schemas.microsoft.com/office/drawing/2014/main" id="{F3E3289D-8E89-4615-AFC6-C6AD20EE4584}"/>
              </a:ext>
            </a:extLst>
          </p:cNvPr>
          <p:cNvSpPr>
            <a:spLocks noGrp="1"/>
          </p:cNvSpPr>
          <p:nvPr>
            <p:ph type="sldNum" sz="quarter" idx="12"/>
          </p:nvPr>
        </p:nvSpPr>
        <p:spPr>
          <a:xfrm>
            <a:off x="10678160" y="6209030"/>
            <a:ext cx="675640" cy="365125"/>
          </a:xfrm>
        </p:spPr>
        <p:txBody>
          <a:bodyPr/>
          <a:lstStyle/>
          <a:p>
            <a:fld id="{536C58C5-B627-48D0-A1A2-F881587ADEA7}" type="slidenum">
              <a:rPr lang="sl-SI" smtClean="0"/>
              <a:t>20</a:t>
            </a:fld>
            <a:endParaRPr lang="sl-SI"/>
          </a:p>
        </p:txBody>
      </p:sp>
      <p:sp>
        <p:nvSpPr>
          <p:cNvPr id="20" name="Title 1">
            <a:extLst>
              <a:ext uri="{FF2B5EF4-FFF2-40B4-BE49-F238E27FC236}">
                <a16:creationId xmlns:a16="http://schemas.microsoft.com/office/drawing/2014/main" id="{6A906616-45C6-4784-AAA3-6AFB4FA51EDE}"/>
              </a:ext>
            </a:extLst>
          </p:cNvPr>
          <p:cNvSpPr txBox="1">
            <a:spLocks/>
          </p:cNvSpPr>
          <p:nvPr/>
        </p:nvSpPr>
        <p:spPr>
          <a:xfrm>
            <a:off x="838199" y="1124159"/>
            <a:ext cx="4774177" cy="78909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b="1" dirty="0">
                <a:latin typeface="+mn-lt"/>
              </a:rPr>
              <a:t>Publication of JSI articles in </a:t>
            </a:r>
            <a:r>
              <a:rPr lang="en-SI" b="1" dirty="0">
                <a:latin typeface="+mn-lt"/>
              </a:rPr>
              <a:t>top</a:t>
            </a:r>
            <a:r>
              <a:rPr lang="en-US" b="1" dirty="0">
                <a:latin typeface="+mn-lt"/>
              </a:rPr>
              <a:t> scientific journals</a:t>
            </a:r>
            <a:endParaRPr lang="sl-SI" b="1" dirty="0">
              <a:latin typeface="+mn-lt"/>
            </a:endParaRPr>
          </a:p>
        </p:txBody>
      </p:sp>
      <p:sp>
        <p:nvSpPr>
          <p:cNvPr id="24" name="Rectangle 23">
            <a:extLst>
              <a:ext uri="{FF2B5EF4-FFF2-40B4-BE49-F238E27FC236}">
                <a16:creationId xmlns:a16="http://schemas.microsoft.com/office/drawing/2014/main" id="{EACE2BCF-F2EE-4153-93FF-3F44BE462376}"/>
              </a:ext>
            </a:extLst>
          </p:cNvPr>
          <p:cNvSpPr/>
          <p:nvPr/>
        </p:nvSpPr>
        <p:spPr>
          <a:xfrm>
            <a:off x="9072960" y="1398519"/>
            <a:ext cx="2789133" cy="1261884"/>
          </a:xfrm>
          <a:prstGeom prst="rect">
            <a:avLst/>
          </a:prstGeom>
        </p:spPr>
        <p:txBody>
          <a:bodyPr wrap="square">
            <a:spAutoFit/>
          </a:bodyPr>
          <a:lstStyle/>
          <a:p>
            <a:r>
              <a:rPr lang="en-SI" dirty="0">
                <a:solidFill>
                  <a:schemeClr val="bg1"/>
                </a:solidFill>
                <a:ea typeface="Tahoma" panose="020B0604030504040204" pitchFamily="34" charset="0"/>
                <a:cs typeface="Tahoma" panose="020B0604030504040204" pitchFamily="34" charset="0"/>
              </a:rPr>
              <a:t>Total</a:t>
            </a:r>
            <a:endParaRPr lang="sl-SI" dirty="0">
              <a:solidFill>
                <a:schemeClr val="bg1"/>
              </a:solidFill>
              <a:ea typeface="Tahoma" panose="020B0604030504040204" pitchFamily="34" charset="0"/>
              <a:cs typeface="Tahoma" panose="020B0604030504040204" pitchFamily="34" charset="0"/>
            </a:endParaRPr>
          </a:p>
          <a:p>
            <a:r>
              <a:rPr lang="sl-SI" sz="4000" b="1" dirty="0">
                <a:solidFill>
                  <a:schemeClr val="bg1"/>
                </a:solidFill>
                <a:ea typeface="Tahoma" panose="020B0604030504040204" pitchFamily="34" charset="0"/>
                <a:cs typeface="Tahoma" panose="020B0604030504040204" pitchFamily="34" charset="0"/>
              </a:rPr>
              <a:t>1</a:t>
            </a:r>
            <a:r>
              <a:rPr lang="en-US" sz="4000" b="1" dirty="0">
                <a:solidFill>
                  <a:schemeClr val="bg1"/>
                </a:solidFill>
                <a:ea typeface="Tahoma" panose="020B0604030504040204" pitchFamily="34" charset="0"/>
                <a:cs typeface="Tahoma" panose="020B0604030504040204" pitchFamily="34" charset="0"/>
              </a:rPr>
              <a:t>,</a:t>
            </a:r>
            <a:r>
              <a:rPr lang="sl-SI" sz="4000" b="1" dirty="0">
                <a:solidFill>
                  <a:schemeClr val="bg1"/>
                </a:solidFill>
                <a:ea typeface="Tahoma" panose="020B0604030504040204" pitchFamily="34" charset="0"/>
                <a:cs typeface="Tahoma" panose="020B0604030504040204" pitchFamily="34" charset="0"/>
              </a:rPr>
              <a:t>068</a:t>
            </a:r>
          </a:p>
          <a:p>
            <a:r>
              <a:rPr lang="en-SI" dirty="0">
                <a:solidFill>
                  <a:schemeClr val="bg1"/>
                </a:solidFill>
                <a:ea typeface="Tahoma" panose="020B0604030504040204" pitchFamily="34" charset="0"/>
                <a:cs typeface="Tahoma" panose="020B0604030504040204" pitchFamily="34" charset="0"/>
              </a:rPr>
              <a:t>publications</a:t>
            </a:r>
            <a:endParaRPr lang="sl-SI" dirty="0">
              <a:solidFill>
                <a:srgbClr val="32C0C7"/>
              </a:solidFill>
              <a:ea typeface="Tahoma" panose="020B0604030504040204" pitchFamily="34" charset="0"/>
              <a:cs typeface="Tahoma" panose="020B0604030504040204" pitchFamily="34" charset="0"/>
            </a:endParaRPr>
          </a:p>
        </p:txBody>
      </p:sp>
      <p:sp>
        <p:nvSpPr>
          <p:cNvPr id="27" name="TextBox 26">
            <a:extLst>
              <a:ext uri="{FF2B5EF4-FFF2-40B4-BE49-F238E27FC236}">
                <a16:creationId xmlns:a16="http://schemas.microsoft.com/office/drawing/2014/main" id="{78081BA6-E88D-4CE4-8EF7-7897D3B81236}"/>
              </a:ext>
            </a:extLst>
          </p:cNvPr>
          <p:cNvSpPr txBox="1"/>
          <p:nvPr/>
        </p:nvSpPr>
        <p:spPr>
          <a:xfrm>
            <a:off x="3967781" y="6362473"/>
            <a:ext cx="3716767" cy="261610"/>
          </a:xfrm>
          <a:prstGeom prst="rect">
            <a:avLst/>
          </a:prstGeom>
          <a:noFill/>
        </p:spPr>
        <p:txBody>
          <a:bodyPr wrap="square" rtlCol="0" anchor="ctr" anchorCtr="0">
            <a:spAutoFit/>
          </a:bodyPr>
          <a:lstStyle/>
          <a:p>
            <a:r>
              <a:rPr lang="sl-SI" sz="1100" dirty="0">
                <a:solidFill>
                  <a:schemeClr val="bg1">
                    <a:lumMod val="50000"/>
                  </a:schemeClr>
                </a:solidFill>
              </a:rPr>
              <a:t>Data </a:t>
            </a:r>
            <a:r>
              <a:rPr lang="sl-SI" sz="1100" dirty="0" err="1">
                <a:solidFill>
                  <a:schemeClr val="bg1">
                    <a:lumMod val="50000"/>
                  </a:schemeClr>
                </a:solidFill>
              </a:rPr>
              <a:t>for</a:t>
            </a:r>
            <a:r>
              <a:rPr lang="sl-SI" sz="1100" dirty="0">
                <a:solidFill>
                  <a:schemeClr val="bg1">
                    <a:lumMod val="50000"/>
                  </a:schemeClr>
                </a:solidFill>
              </a:rPr>
              <a:t> 2000–2025</a:t>
            </a:r>
          </a:p>
        </p:txBody>
      </p:sp>
      <p:sp>
        <p:nvSpPr>
          <p:cNvPr id="31" name="Rectangle 30">
            <a:extLst>
              <a:ext uri="{FF2B5EF4-FFF2-40B4-BE49-F238E27FC236}">
                <a16:creationId xmlns:a16="http://schemas.microsoft.com/office/drawing/2014/main" id="{27DFD72A-4C2E-42DB-94AF-5C8264CEF0B1}"/>
              </a:ext>
            </a:extLst>
          </p:cNvPr>
          <p:cNvSpPr/>
          <p:nvPr/>
        </p:nvSpPr>
        <p:spPr>
          <a:xfrm>
            <a:off x="8842300" y="4441120"/>
            <a:ext cx="2789133" cy="769441"/>
          </a:xfrm>
          <a:prstGeom prst="rect">
            <a:avLst/>
          </a:prstGeom>
        </p:spPr>
        <p:txBody>
          <a:bodyPr wrap="square">
            <a:spAutoFit/>
          </a:bodyPr>
          <a:lstStyle/>
          <a:p>
            <a:r>
              <a:rPr lang="sl-SI" sz="4400" b="1" dirty="0">
                <a:solidFill>
                  <a:schemeClr val="accent1"/>
                </a:solidFill>
                <a:ea typeface="Tahoma" panose="020B0604030504040204" pitchFamily="34" charset="0"/>
                <a:cs typeface="Tahoma" panose="020B0604030504040204" pitchFamily="34" charset="0"/>
              </a:rPr>
              <a:t>1</a:t>
            </a:r>
            <a:r>
              <a:rPr lang="en-US" sz="4400" b="1" dirty="0">
                <a:solidFill>
                  <a:schemeClr val="accent1"/>
                </a:solidFill>
                <a:ea typeface="Tahoma" panose="020B0604030504040204" pitchFamily="34" charset="0"/>
                <a:cs typeface="Tahoma" panose="020B0604030504040204" pitchFamily="34" charset="0"/>
              </a:rPr>
              <a:t>,</a:t>
            </a:r>
            <a:r>
              <a:rPr lang="sl-SI" sz="4400" b="1" dirty="0">
                <a:solidFill>
                  <a:schemeClr val="accent1"/>
                </a:solidFill>
                <a:ea typeface="Tahoma" panose="020B0604030504040204" pitchFamily="34" charset="0"/>
                <a:cs typeface="Tahoma" panose="020B0604030504040204" pitchFamily="34" charset="0"/>
              </a:rPr>
              <a:t>068</a:t>
            </a:r>
          </a:p>
        </p:txBody>
      </p:sp>
      <p:sp>
        <p:nvSpPr>
          <p:cNvPr id="32" name="Rectangle 31">
            <a:extLst>
              <a:ext uri="{FF2B5EF4-FFF2-40B4-BE49-F238E27FC236}">
                <a16:creationId xmlns:a16="http://schemas.microsoft.com/office/drawing/2014/main" id="{E11F930A-D8B9-49F9-AD28-ACB3B02C7ECF}"/>
              </a:ext>
            </a:extLst>
          </p:cNvPr>
          <p:cNvSpPr/>
          <p:nvPr/>
        </p:nvSpPr>
        <p:spPr>
          <a:xfrm>
            <a:off x="8842300" y="5158525"/>
            <a:ext cx="2280845" cy="646331"/>
          </a:xfrm>
          <a:prstGeom prst="rect">
            <a:avLst/>
          </a:prstGeom>
        </p:spPr>
        <p:txBody>
          <a:bodyPr wrap="square">
            <a:spAutoFit/>
          </a:bodyPr>
          <a:lstStyle/>
          <a:p>
            <a:r>
              <a:rPr lang="en-US" dirty="0">
                <a:solidFill>
                  <a:srgbClr val="000000"/>
                </a:solidFill>
                <a:ea typeface="Tahoma" panose="020B0604030504040204" pitchFamily="34" charset="0"/>
                <a:cs typeface="Tahoma" panose="020B0604030504040204" pitchFamily="34" charset="0"/>
              </a:rPr>
              <a:t>Number of published JSI articles</a:t>
            </a:r>
            <a:endParaRPr lang="sl-SI" dirty="0">
              <a:ea typeface="Tahoma" panose="020B0604030504040204" pitchFamily="34" charset="0"/>
              <a:cs typeface="Tahoma" panose="020B0604030504040204" pitchFamily="34" charset="0"/>
            </a:endParaRPr>
          </a:p>
        </p:txBody>
      </p:sp>
      <p:sp>
        <p:nvSpPr>
          <p:cNvPr id="33" name="TextBox 32">
            <a:extLst>
              <a:ext uri="{FF2B5EF4-FFF2-40B4-BE49-F238E27FC236}">
                <a16:creationId xmlns:a16="http://schemas.microsoft.com/office/drawing/2014/main" id="{CE58A75C-5EA5-4C86-A44F-8A415352A200}"/>
              </a:ext>
            </a:extLst>
          </p:cNvPr>
          <p:cNvSpPr txBox="1"/>
          <p:nvPr/>
        </p:nvSpPr>
        <p:spPr>
          <a:xfrm>
            <a:off x="8926317" y="6362473"/>
            <a:ext cx="3716767" cy="261610"/>
          </a:xfrm>
          <a:prstGeom prst="rect">
            <a:avLst/>
          </a:prstGeom>
          <a:noFill/>
        </p:spPr>
        <p:txBody>
          <a:bodyPr wrap="square" rtlCol="0" anchor="ctr" anchorCtr="0">
            <a:spAutoFit/>
          </a:bodyPr>
          <a:lstStyle/>
          <a:p>
            <a:r>
              <a:rPr lang="sl-SI" sz="1100" dirty="0">
                <a:solidFill>
                  <a:schemeClr val="bg1">
                    <a:lumMod val="50000"/>
                  </a:schemeClr>
                </a:solidFill>
              </a:rPr>
              <a:t>Data </a:t>
            </a:r>
            <a:r>
              <a:rPr lang="sl-SI" sz="1100" dirty="0" err="1">
                <a:solidFill>
                  <a:schemeClr val="bg1">
                    <a:lumMod val="50000"/>
                  </a:schemeClr>
                </a:solidFill>
              </a:rPr>
              <a:t>for</a:t>
            </a:r>
            <a:r>
              <a:rPr lang="sl-SI" sz="1100" dirty="0">
                <a:solidFill>
                  <a:schemeClr val="bg1">
                    <a:lumMod val="50000"/>
                  </a:schemeClr>
                </a:solidFill>
              </a:rPr>
              <a:t> 2025</a:t>
            </a:r>
          </a:p>
        </p:txBody>
      </p:sp>
      <p:sp>
        <p:nvSpPr>
          <p:cNvPr id="8" name="Oval 7">
            <a:extLst>
              <a:ext uri="{FF2B5EF4-FFF2-40B4-BE49-F238E27FC236}">
                <a16:creationId xmlns:a16="http://schemas.microsoft.com/office/drawing/2014/main" id="{E509F6AD-17D3-49D4-9638-D9C1C23DBFB9}"/>
              </a:ext>
            </a:extLst>
          </p:cNvPr>
          <p:cNvSpPr/>
          <p:nvPr/>
        </p:nvSpPr>
        <p:spPr>
          <a:xfrm>
            <a:off x="868103" y="3671255"/>
            <a:ext cx="647222" cy="647222"/>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dirty="0"/>
          </a:p>
        </p:txBody>
      </p:sp>
      <p:sp>
        <p:nvSpPr>
          <p:cNvPr id="30" name="Rectangle 29">
            <a:extLst>
              <a:ext uri="{FF2B5EF4-FFF2-40B4-BE49-F238E27FC236}">
                <a16:creationId xmlns:a16="http://schemas.microsoft.com/office/drawing/2014/main" id="{5138D017-BB84-49DB-85AF-99E10B3FE394}"/>
              </a:ext>
            </a:extLst>
          </p:cNvPr>
          <p:cNvSpPr/>
          <p:nvPr/>
        </p:nvSpPr>
        <p:spPr>
          <a:xfrm>
            <a:off x="943602" y="3536614"/>
            <a:ext cx="500914" cy="830997"/>
          </a:xfrm>
          <a:prstGeom prst="rect">
            <a:avLst/>
          </a:prstGeom>
          <a:noFill/>
        </p:spPr>
        <p:txBody>
          <a:bodyPr wrap="square">
            <a:spAutoFit/>
          </a:bodyPr>
          <a:lstStyle/>
          <a:p>
            <a:pPr algn="ctr"/>
            <a:r>
              <a:rPr lang="sl-SI" sz="4800" b="1" dirty="0">
                <a:solidFill>
                  <a:schemeClr val="bg1"/>
                </a:solidFill>
                <a:ea typeface="Tahoma" panose="020B0604030504040204" pitchFamily="34" charset="0"/>
                <a:cs typeface="Times New Roman" panose="02020603050405020304" pitchFamily="18" charset="0"/>
              </a:rPr>
              <a:t>»</a:t>
            </a:r>
          </a:p>
        </p:txBody>
      </p:sp>
      <p:sp>
        <p:nvSpPr>
          <p:cNvPr id="34" name="Oval 33">
            <a:extLst>
              <a:ext uri="{FF2B5EF4-FFF2-40B4-BE49-F238E27FC236}">
                <a16:creationId xmlns:a16="http://schemas.microsoft.com/office/drawing/2014/main" id="{EC8E29B9-D829-4529-815E-31E800F8A74F}"/>
              </a:ext>
            </a:extLst>
          </p:cNvPr>
          <p:cNvSpPr/>
          <p:nvPr/>
        </p:nvSpPr>
        <p:spPr>
          <a:xfrm>
            <a:off x="4004389" y="3690965"/>
            <a:ext cx="647222" cy="647222"/>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dirty="0"/>
          </a:p>
        </p:txBody>
      </p:sp>
      <p:sp>
        <p:nvSpPr>
          <p:cNvPr id="35" name="Rectangle 34">
            <a:extLst>
              <a:ext uri="{FF2B5EF4-FFF2-40B4-BE49-F238E27FC236}">
                <a16:creationId xmlns:a16="http://schemas.microsoft.com/office/drawing/2014/main" id="{E835D580-EBC1-43F4-8562-39C2D430D0A2}"/>
              </a:ext>
            </a:extLst>
          </p:cNvPr>
          <p:cNvSpPr/>
          <p:nvPr/>
        </p:nvSpPr>
        <p:spPr>
          <a:xfrm>
            <a:off x="4079888" y="3556324"/>
            <a:ext cx="500914" cy="830997"/>
          </a:xfrm>
          <a:prstGeom prst="rect">
            <a:avLst/>
          </a:prstGeom>
          <a:noFill/>
        </p:spPr>
        <p:txBody>
          <a:bodyPr wrap="square">
            <a:spAutoFit/>
          </a:bodyPr>
          <a:lstStyle/>
          <a:p>
            <a:pPr algn="ctr"/>
            <a:r>
              <a:rPr lang="sl-SI" sz="4800" b="1" dirty="0">
                <a:solidFill>
                  <a:schemeClr val="bg1"/>
                </a:solidFill>
                <a:ea typeface="Tahoma" panose="020B0604030504040204" pitchFamily="34" charset="0"/>
                <a:cs typeface="Times New Roman" panose="02020603050405020304" pitchFamily="18" charset="0"/>
              </a:rPr>
              <a:t>»</a:t>
            </a:r>
          </a:p>
        </p:txBody>
      </p:sp>
      <p:sp>
        <p:nvSpPr>
          <p:cNvPr id="36" name="Oval 35">
            <a:extLst>
              <a:ext uri="{FF2B5EF4-FFF2-40B4-BE49-F238E27FC236}">
                <a16:creationId xmlns:a16="http://schemas.microsoft.com/office/drawing/2014/main" id="{BCB22D84-D984-4BA3-B4BD-051E3F8559D7}"/>
              </a:ext>
            </a:extLst>
          </p:cNvPr>
          <p:cNvSpPr/>
          <p:nvPr/>
        </p:nvSpPr>
        <p:spPr>
          <a:xfrm>
            <a:off x="8926317" y="3688687"/>
            <a:ext cx="647222" cy="647222"/>
          </a:xfrm>
          <a:prstGeom prst="ellipse">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dirty="0"/>
          </a:p>
        </p:txBody>
      </p:sp>
      <p:pic>
        <p:nvPicPr>
          <p:cNvPr id="37" name="Graphic 36">
            <a:extLst>
              <a:ext uri="{FF2B5EF4-FFF2-40B4-BE49-F238E27FC236}">
                <a16:creationId xmlns:a16="http://schemas.microsoft.com/office/drawing/2014/main" id="{97C33F77-B76D-463E-ABAE-A78BA9FF27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08999" y="3818445"/>
            <a:ext cx="281857" cy="375809"/>
          </a:xfrm>
          <a:prstGeom prst="rect">
            <a:avLst/>
          </a:prstGeom>
        </p:spPr>
      </p:pic>
      <p:sp>
        <p:nvSpPr>
          <p:cNvPr id="40" name="Rectangle 39">
            <a:extLst>
              <a:ext uri="{FF2B5EF4-FFF2-40B4-BE49-F238E27FC236}">
                <a16:creationId xmlns:a16="http://schemas.microsoft.com/office/drawing/2014/main" id="{FEE8A2B9-0166-45D6-97D6-929DE1FC6747}"/>
              </a:ext>
            </a:extLst>
          </p:cNvPr>
          <p:cNvSpPr/>
          <p:nvPr/>
        </p:nvSpPr>
        <p:spPr>
          <a:xfrm>
            <a:off x="6244878" y="1258279"/>
            <a:ext cx="2489171" cy="151580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41" name="Rectangle 40">
            <a:extLst>
              <a:ext uri="{FF2B5EF4-FFF2-40B4-BE49-F238E27FC236}">
                <a16:creationId xmlns:a16="http://schemas.microsoft.com/office/drawing/2014/main" id="{0986C674-8D24-4C2F-AB95-C7A5B078464F}"/>
              </a:ext>
            </a:extLst>
          </p:cNvPr>
          <p:cNvSpPr/>
          <p:nvPr/>
        </p:nvSpPr>
        <p:spPr>
          <a:xfrm>
            <a:off x="6391521" y="1395169"/>
            <a:ext cx="2789133" cy="1261884"/>
          </a:xfrm>
          <a:prstGeom prst="rect">
            <a:avLst/>
          </a:prstGeom>
        </p:spPr>
        <p:txBody>
          <a:bodyPr wrap="square">
            <a:spAutoFit/>
          </a:bodyPr>
          <a:lstStyle/>
          <a:p>
            <a:r>
              <a:rPr lang="en-SI" dirty="0">
                <a:solidFill>
                  <a:schemeClr val="bg1"/>
                </a:solidFill>
                <a:ea typeface="Tahoma" panose="020B0604030504040204" pitchFamily="34" charset="0"/>
                <a:cs typeface="Tahoma" panose="020B0604030504040204" pitchFamily="34" charset="0"/>
              </a:rPr>
              <a:t>Total</a:t>
            </a:r>
            <a:endParaRPr lang="sl-SI" dirty="0">
              <a:solidFill>
                <a:schemeClr val="bg1"/>
              </a:solidFill>
              <a:ea typeface="Tahoma" panose="020B0604030504040204" pitchFamily="34" charset="0"/>
              <a:cs typeface="Tahoma" panose="020B0604030504040204" pitchFamily="34" charset="0"/>
            </a:endParaRPr>
          </a:p>
          <a:p>
            <a:r>
              <a:rPr lang="sl-SI" sz="4000" b="1" dirty="0">
                <a:solidFill>
                  <a:schemeClr val="bg1"/>
                </a:solidFill>
                <a:ea typeface="Tahoma" panose="020B0604030504040204" pitchFamily="34" charset="0"/>
                <a:cs typeface="Tahoma" panose="020B0604030504040204" pitchFamily="34" charset="0"/>
              </a:rPr>
              <a:t>66,404</a:t>
            </a:r>
          </a:p>
          <a:p>
            <a:r>
              <a:rPr lang="en-SI" dirty="0">
                <a:solidFill>
                  <a:schemeClr val="bg1"/>
                </a:solidFill>
                <a:ea typeface="Tahoma" panose="020B0604030504040204" pitchFamily="34" charset="0"/>
                <a:cs typeface="Tahoma" panose="020B0604030504040204" pitchFamily="34" charset="0"/>
              </a:rPr>
              <a:t>citations</a:t>
            </a:r>
            <a:endParaRPr lang="sl-SI" dirty="0">
              <a:solidFill>
                <a:srgbClr val="32C0C7"/>
              </a:solidFill>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4C25444F-5A06-FC01-6DB9-496633885AE2}"/>
              </a:ext>
            </a:extLst>
          </p:cNvPr>
          <p:cNvSpPr/>
          <p:nvPr/>
        </p:nvSpPr>
        <p:spPr>
          <a:xfrm>
            <a:off x="3967781" y="5181770"/>
            <a:ext cx="1644595" cy="643642"/>
          </a:xfrm>
          <a:prstGeom prst="rect">
            <a:avLst/>
          </a:prstGeom>
        </p:spPr>
        <p:txBody>
          <a:bodyPr wrap="square">
            <a:spAutoFit/>
          </a:bodyPr>
          <a:lstStyle/>
          <a:p>
            <a:r>
              <a:rPr lang="sl-SI" dirty="0">
                <a:solidFill>
                  <a:srgbClr val="000000"/>
                </a:solidFill>
              </a:rPr>
              <a:t>citations </a:t>
            </a:r>
            <a:r>
              <a:rPr lang="en-SI" dirty="0">
                <a:solidFill>
                  <a:srgbClr val="000000"/>
                </a:solidFill>
              </a:rPr>
              <a:t>of</a:t>
            </a:r>
            <a:r>
              <a:rPr lang="sl-SI" dirty="0">
                <a:solidFill>
                  <a:srgbClr val="000000"/>
                </a:solidFill>
              </a:rPr>
              <a:t> all JSI articles</a:t>
            </a:r>
            <a:endParaRPr lang="sl-SI" dirty="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3471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9F3D5-C539-4816-BF32-5E2E502A5CD9}"/>
              </a:ext>
            </a:extLst>
          </p:cNvPr>
          <p:cNvSpPr>
            <a:spLocks noGrp="1"/>
          </p:cNvSpPr>
          <p:nvPr>
            <p:ph type="title"/>
          </p:nvPr>
        </p:nvSpPr>
        <p:spPr/>
        <p:txBody>
          <a:bodyPr/>
          <a:lstStyle/>
          <a:p>
            <a:r>
              <a:rPr lang="sl-SI" dirty="0"/>
              <a:t>Project</a:t>
            </a:r>
            <a:r>
              <a:rPr lang="en-SI" dirty="0"/>
              <a:t>s</a:t>
            </a:r>
            <a:endParaRPr lang="sl-SI" dirty="0"/>
          </a:p>
        </p:txBody>
      </p:sp>
      <p:sp>
        <p:nvSpPr>
          <p:cNvPr id="5" name="Content Placeholder 4">
            <a:extLst>
              <a:ext uri="{FF2B5EF4-FFF2-40B4-BE49-F238E27FC236}">
                <a16:creationId xmlns:a16="http://schemas.microsoft.com/office/drawing/2014/main" id="{E63DAB89-225B-4024-AFD5-18119C699D70}"/>
              </a:ext>
            </a:extLst>
          </p:cNvPr>
          <p:cNvSpPr>
            <a:spLocks noGrp="1"/>
          </p:cNvSpPr>
          <p:nvPr>
            <p:ph sz="half" idx="13"/>
          </p:nvPr>
        </p:nvSpPr>
        <p:spPr>
          <a:xfrm>
            <a:off x="838200" y="1565686"/>
            <a:ext cx="10515600" cy="922803"/>
          </a:xfrm>
        </p:spPr>
        <p:txBody>
          <a:bodyPr/>
          <a:lstStyle/>
          <a:p>
            <a:pPr marL="0" indent="0">
              <a:buNone/>
            </a:pPr>
            <a:r>
              <a:rPr lang="en-US" dirty="0"/>
              <a:t>Number of all projects in 202</a:t>
            </a:r>
            <a:r>
              <a:rPr lang="sl-SI" dirty="0"/>
              <a:t>5</a:t>
            </a:r>
          </a:p>
          <a:p>
            <a:pPr marL="0" indent="0">
              <a:buNone/>
            </a:pPr>
            <a:endParaRPr lang="sl-SI" dirty="0"/>
          </a:p>
        </p:txBody>
      </p:sp>
      <p:sp>
        <p:nvSpPr>
          <p:cNvPr id="4" name="Footer Placeholder 3">
            <a:extLst>
              <a:ext uri="{FF2B5EF4-FFF2-40B4-BE49-F238E27FC236}">
                <a16:creationId xmlns:a16="http://schemas.microsoft.com/office/drawing/2014/main" id="{9FBF25F3-DC76-4280-A7F0-3D55B65D2851}"/>
              </a:ext>
            </a:extLst>
          </p:cNvPr>
          <p:cNvSpPr>
            <a:spLocks noGrp="1"/>
          </p:cNvSpPr>
          <p:nvPr>
            <p:ph type="ftr" sz="quarter" idx="11"/>
          </p:nvPr>
        </p:nvSpPr>
        <p:spPr>
          <a:xfrm>
            <a:off x="838198" y="6209030"/>
            <a:ext cx="8194042" cy="365125"/>
          </a:xfrm>
        </p:spPr>
        <p:txBody>
          <a:bodyPr/>
          <a:lstStyle/>
          <a:p>
            <a:r>
              <a:rPr lang="sl-SI" dirty="0"/>
              <a:t>Data </a:t>
            </a:r>
            <a:r>
              <a:rPr lang="sl-SI" dirty="0" err="1"/>
              <a:t>for</a:t>
            </a:r>
            <a:r>
              <a:rPr lang="sl-SI" dirty="0"/>
              <a:t> 2025</a:t>
            </a:r>
          </a:p>
        </p:txBody>
      </p:sp>
      <p:sp>
        <p:nvSpPr>
          <p:cNvPr id="2" name="Slide Number Placeholder 1">
            <a:extLst>
              <a:ext uri="{FF2B5EF4-FFF2-40B4-BE49-F238E27FC236}">
                <a16:creationId xmlns:a16="http://schemas.microsoft.com/office/drawing/2014/main" id="{95D72025-617D-42C7-B792-A3F5897A41D2}"/>
              </a:ext>
            </a:extLst>
          </p:cNvPr>
          <p:cNvSpPr>
            <a:spLocks noGrp="1"/>
          </p:cNvSpPr>
          <p:nvPr>
            <p:ph type="sldNum" sz="quarter" idx="12"/>
          </p:nvPr>
        </p:nvSpPr>
        <p:spPr>
          <a:xfrm>
            <a:off x="10678160" y="6209030"/>
            <a:ext cx="675640" cy="365125"/>
          </a:xfrm>
        </p:spPr>
        <p:txBody>
          <a:bodyPr/>
          <a:lstStyle/>
          <a:p>
            <a:fld id="{536C58C5-B627-48D0-A1A2-F881587ADEA7}" type="slidenum">
              <a:rPr lang="sl-SI" smtClean="0"/>
              <a:t>21</a:t>
            </a:fld>
            <a:endParaRPr lang="sl-SI"/>
          </a:p>
        </p:txBody>
      </p:sp>
      <p:sp>
        <p:nvSpPr>
          <p:cNvPr id="11" name="Rectangle 10">
            <a:extLst>
              <a:ext uri="{FF2B5EF4-FFF2-40B4-BE49-F238E27FC236}">
                <a16:creationId xmlns:a16="http://schemas.microsoft.com/office/drawing/2014/main" id="{357C0E1C-D867-4F51-B14F-6FE31A5F1F33}"/>
              </a:ext>
            </a:extLst>
          </p:cNvPr>
          <p:cNvSpPr/>
          <p:nvPr/>
        </p:nvSpPr>
        <p:spPr>
          <a:xfrm>
            <a:off x="8926317" y="1261628"/>
            <a:ext cx="3265683" cy="155149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sp>
        <p:nvSpPr>
          <p:cNvPr id="12" name="Rectangle 11">
            <a:extLst>
              <a:ext uri="{FF2B5EF4-FFF2-40B4-BE49-F238E27FC236}">
                <a16:creationId xmlns:a16="http://schemas.microsoft.com/office/drawing/2014/main" id="{586AC734-BE82-4F47-8CAA-7CB88D6682D1}"/>
              </a:ext>
            </a:extLst>
          </p:cNvPr>
          <p:cNvSpPr/>
          <p:nvPr/>
        </p:nvSpPr>
        <p:spPr>
          <a:xfrm>
            <a:off x="9072960" y="1398519"/>
            <a:ext cx="2789133" cy="1261884"/>
          </a:xfrm>
          <a:prstGeom prst="rect">
            <a:avLst/>
          </a:prstGeom>
        </p:spPr>
        <p:txBody>
          <a:bodyPr wrap="square">
            <a:spAutoFit/>
          </a:bodyPr>
          <a:lstStyle/>
          <a:p>
            <a:r>
              <a:rPr lang="en-SI" dirty="0">
                <a:solidFill>
                  <a:schemeClr val="bg1"/>
                </a:solidFill>
                <a:ea typeface="Tahoma" panose="020B0604030504040204" pitchFamily="34" charset="0"/>
                <a:cs typeface="Tahoma" panose="020B0604030504040204" pitchFamily="34" charset="0"/>
              </a:rPr>
              <a:t>Total</a:t>
            </a:r>
            <a:endParaRPr lang="sl-SI" dirty="0">
              <a:solidFill>
                <a:schemeClr val="bg1"/>
              </a:solidFill>
              <a:ea typeface="Tahoma" panose="020B0604030504040204" pitchFamily="34" charset="0"/>
              <a:cs typeface="Tahoma" panose="020B0604030504040204" pitchFamily="34" charset="0"/>
            </a:endParaRPr>
          </a:p>
          <a:p>
            <a:r>
              <a:rPr lang="sl-SI" sz="4000" b="1" dirty="0">
                <a:solidFill>
                  <a:schemeClr val="bg1"/>
                </a:solidFill>
                <a:ea typeface="Tahoma" panose="020B0604030504040204" pitchFamily="34" charset="0"/>
                <a:cs typeface="Tahoma" panose="020B0604030504040204" pitchFamily="34" charset="0"/>
              </a:rPr>
              <a:t>705</a:t>
            </a:r>
          </a:p>
          <a:p>
            <a:r>
              <a:rPr lang="sl-SI" dirty="0">
                <a:solidFill>
                  <a:schemeClr val="bg1"/>
                </a:solidFill>
                <a:ea typeface="Tahoma" panose="020B0604030504040204" pitchFamily="34" charset="0"/>
                <a:cs typeface="Tahoma" panose="020B0604030504040204" pitchFamily="34" charset="0"/>
              </a:rPr>
              <a:t>proj</a:t>
            </a:r>
            <a:r>
              <a:rPr lang="en-SI" dirty="0" err="1">
                <a:solidFill>
                  <a:schemeClr val="bg1"/>
                </a:solidFill>
                <a:ea typeface="Tahoma" panose="020B0604030504040204" pitchFamily="34" charset="0"/>
                <a:cs typeface="Tahoma" panose="020B0604030504040204" pitchFamily="34" charset="0"/>
              </a:rPr>
              <a:t>ects</a:t>
            </a:r>
            <a:endParaRPr lang="sl-SI" dirty="0">
              <a:solidFill>
                <a:srgbClr val="32C0C7"/>
              </a:solidFill>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504A5BFA-4F04-4BDB-880F-0A3FC4FBFB68}"/>
              </a:ext>
            </a:extLst>
          </p:cNvPr>
          <p:cNvSpPr/>
          <p:nvPr/>
        </p:nvSpPr>
        <p:spPr>
          <a:xfrm>
            <a:off x="853453" y="3922488"/>
            <a:ext cx="2789133" cy="769441"/>
          </a:xfrm>
          <a:prstGeom prst="rect">
            <a:avLst/>
          </a:prstGeom>
        </p:spPr>
        <p:txBody>
          <a:bodyPr wrap="square">
            <a:spAutoFit/>
          </a:bodyPr>
          <a:lstStyle/>
          <a:p>
            <a:r>
              <a:rPr lang="sl-SI" sz="4400" b="1" dirty="0">
                <a:solidFill>
                  <a:schemeClr val="accent1"/>
                </a:solidFill>
                <a:ea typeface="Tahoma" panose="020B0604030504040204" pitchFamily="34" charset="0"/>
                <a:cs typeface="Tahoma" panose="020B0604030504040204" pitchFamily="34" charset="0"/>
              </a:rPr>
              <a:t>233</a:t>
            </a:r>
          </a:p>
        </p:txBody>
      </p:sp>
      <p:sp>
        <p:nvSpPr>
          <p:cNvPr id="15" name="Rectangle 14">
            <a:extLst>
              <a:ext uri="{FF2B5EF4-FFF2-40B4-BE49-F238E27FC236}">
                <a16:creationId xmlns:a16="http://schemas.microsoft.com/office/drawing/2014/main" id="{50C73FBA-8779-42FD-ADE4-76CEB7FDF9B9}"/>
              </a:ext>
            </a:extLst>
          </p:cNvPr>
          <p:cNvSpPr/>
          <p:nvPr/>
        </p:nvSpPr>
        <p:spPr>
          <a:xfrm>
            <a:off x="838198" y="4639893"/>
            <a:ext cx="2447915" cy="923330"/>
          </a:xfrm>
          <a:prstGeom prst="rect">
            <a:avLst/>
          </a:prstGeom>
        </p:spPr>
        <p:txBody>
          <a:bodyPr wrap="square">
            <a:spAutoFit/>
          </a:bodyPr>
          <a:lstStyle/>
          <a:p>
            <a:r>
              <a:rPr lang="en-US" dirty="0">
                <a:ea typeface="Tahoma" panose="020B0604030504040204" pitchFamily="34" charset="0"/>
                <a:cs typeface="Tahoma" panose="020B0604030504040204" pitchFamily="34" charset="0"/>
              </a:rPr>
              <a:t>projects financed by the </a:t>
            </a:r>
            <a:r>
              <a:rPr lang="en-SI" dirty="0">
                <a:ea typeface="Tahoma" panose="020B0604030504040204" pitchFamily="34" charset="0"/>
                <a:cs typeface="Tahoma" panose="020B0604030504040204" pitchFamily="34" charset="0"/>
              </a:rPr>
              <a:t>n</a:t>
            </a:r>
            <a:r>
              <a:rPr lang="en-US" dirty="0" err="1">
                <a:ea typeface="Tahoma" panose="020B0604030504040204" pitchFamily="34" charset="0"/>
                <a:cs typeface="Tahoma" panose="020B0604030504040204" pitchFamily="34" charset="0"/>
              </a:rPr>
              <a:t>ational</a:t>
            </a:r>
            <a:r>
              <a:rPr lang="en-US" dirty="0">
                <a:ea typeface="Tahoma" panose="020B0604030504040204" pitchFamily="34" charset="0"/>
                <a:cs typeface="Tahoma" panose="020B0604030504040204" pitchFamily="34" charset="0"/>
              </a:rPr>
              <a:t> </a:t>
            </a:r>
            <a:r>
              <a:rPr lang="en-SI" dirty="0">
                <a:ea typeface="Tahoma" panose="020B0604030504040204" pitchFamily="34" charset="0"/>
                <a:cs typeface="Tahoma" panose="020B0604030504040204" pitchFamily="34" charset="0"/>
              </a:rPr>
              <a:t>a</a:t>
            </a:r>
            <a:r>
              <a:rPr lang="en-US" dirty="0" err="1">
                <a:ea typeface="Tahoma" panose="020B0604030504040204" pitchFamily="34" charset="0"/>
                <a:cs typeface="Tahoma" panose="020B0604030504040204" pitchFamily="34" charset="0"/>
              </a:rPr>
              <a:t>gency</a:t>
            </a:r>
            <a:r>
              <a:rPr lang="en-SI" dirty="0">
                <a:ea typeface="Tahoma" panose="020B0604030504040204" pitchFamily="34" charset="0"/>
                <a:cs typeface="Tahoma" panose="020B0604030504040204" pitchFamily="34" charset="0"/>
              </a:rPr>
              <a:t>: </a:t>
            </a:r>
            <a:r>
              <a:rPr lang="en-US" b="1" dirty="0">
                <a:ea typeface="Tahoma" panose="020B0604030504040204" pitchFamily="34" charset="0"/>
                <a:cs typeface="Tahoma" panose="020B0604030504040204" pitchFamily="34" charset="0"/>
              </a:rPr>
              <a:t>A</a:t>
            </a:r>
            <a:r>
              <a:rPr lang="en-SI" b="1" dirty="0">
                <a:ea typeface="Tahoma" panose="020B0604030504040204" pitchFamily="34" charset="0"/>
                <a:cs typeface="Tahoma" panose="020B0604030504040204" pitchFamily="34" charset="0"/>
              </a:rPr>
              <a:t>RIS</a:t>
            </a:r>
            <a:endParaRPr lang="sl-SI" b="1" dirty="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C9181C9D-2517-45BB-8C95-93824AC45AE7}"/>
              </a:ext>
            </a:extLst>
          </p:cNvPr>
          <p:cNvSpPr/>
          <p:nvPr/>
        </p:nvSpPr>
        <p:spPr>
          <a:xfrm>
            <a:off x="3593289" y="3922488"/>
            <a:ext cx="2789133" cy="769441"/>
          </a:xfrm>
          <a:prstGeom prst="rect">
            <a:avLst/>
          </a:prstGeom>
        </p:spPr>
        <p:txBody>
          <a:bodyPr wrap="square">
            <a:spAutoFit/>
          </a:bodyPr>
          <a:lstStyle/>
          <a:p>
            <a:r>
              <a:rPr lang="sl-SI" sz="4400" b="1" dirty="0">
                <a:solidFill>
                  <a:schemeClr val="accent1"/>
                </a:solidFill>
                <a:ea typeface="Tahoma" panose="020B0604030504040204" pitchFamily="34" charset="0"/>
                <a:cs typeface="Tahoma" panose="020B0604030504040204" pitchFamily="34" charset="0"/>
              </a:rPr>
              <a:t>159</a:t>
            </a:r>
          </a:p>
        </p:txBody>
      </p:sp>
      <p:sp>
        <p:nvSpPr>
          <p:cNvPr id="17" name="Rectangle 16">
            <a:extLst>
              <a:ext uri="{FF2B5EF4-FFF2-40B4-BE49-F238E27FC236}">
                <a16:creationId xmlns:a16="http://schemas.microsoft.com/office/drawing/2014/main" id="{6185652F-0A8B-483A-A32D-1BFFCC15B6CE}"/>
              </a:ext>
            </a:extLst>
          </p:cNvPr>
          <p:cNvSpPr/>
          <p:nvPr/>
        </p:nvSpPr>
        <p:spPr>
          <a:xfrm>
            <a:off x="3599867" y="4639893"/>
            <a:ext cx="2373511" cy="923330"/>
          </a:xfrm>
          <a:prstGeom prst="rect">
            <a:avLst/>
          </a:prstGeom>
        </p:spPr>
        <p:txBody>
          <a:bodyPr wrap="square">
            <a:spAutoFit/>
          </a:bodyPr>
          <a:lstStyle/>
          <a:p>
            <a:r>
              <a:rPr lang="en-US" dirty="0">
                <a:ea typeface="Tahoma" panose="020B0604030504040204" pitchFamily="34" charset="0"/>
                <a:cs typeface="Tahoma" panose="020B0604030504040204" pitchFamily="34" charset="0"/>
              </a:rPr>
              <a:t>projects financed by different </a:t>
            </a:r>
            <a:r>
              <a:rPr lang="en-US" b="1" dirty="0">
                <a:ea typeface="Tahoma" panose="020B0604030504040204" pitchFamily="34" charset="0"/>
                <a:cs typeface="Tahoma" panose="020B0604030504040204" pitchFamily="34" charset="0"/>
              </a:rPr>
              <a:t>European Union </a:t>
            </a:r>
            <a:r>
              <a:rPr lang="en-US" dirty="0">
                <a:ea typeface="Tahoma" panose="020B0604030504040204" pitchFamily="34" charset="0"/>
                <a:cs typeface="Tahoma" panose="020B0604030504040204" pitchFamily="34" charset="0"/>
              </a:rPr>
              <a:t>schemes</a:t>
            </a:r>
            <a:endParaRPr lang="sl-SI" b="1" dirty="0">
              <a:ea typeface="Tahoma" panose="020B0604030504040204" pitchFamily="34" charset="0"/>
              <a:cs typeface="Tahoma" panose="020B0604030504040204" pitchFamily="34" charset="0"/>
            </a:endParaRPr>
          </a:p>
        </p:txBody>
      </p:sp>
      <p:sp>
        <p:nvSpPr>
          <p:cNvPr id="18" name="Rectangle 17">
            <a:extLst>
              <a:ext uri="{FF2B5EF4-FFF2-40B4-BE49-F238E27FC236}">
                <a16:creationId xmlns:a16="http://schemas.microsoft.com/office/drawing/2014/main" id="{78D71A93-D78B-4D0E-B785-8D60131B3D31}"/>
              </a:ext>
            </a:extLst>
          </p:cNvPr>
          <p:cNvSpPr/>
          <p:nvPr/>
        </p:nvSpPr>
        <p:spPr>
          <a:xfrm>
            <a:off x="6333125" y="3922488"/>
            <a:ext cx="2789133" cy="769441"/>
          </a:xfrm>
          <a:prstGeom prst="rect">
            <a:avLst/>
          </a:prstGeom>
        </p:spPr>
        <p:txBody>
          <a:bodyPr wrap="square">
            <a:spAutoFit/>
          </a:bodyPr>
          <a:lstStyle/>
          <a:p>
            <a:r>
              <a:rPr lang="sl-SI" sz="4400" b="1" dirty="0">
                <a:solidFill>
                  <a:schemeClr val="accent1"/>
                </a:solidFill>
                <a:ea typeface="Tahoma" panose="020B0604030504040204" pitchFamily="34" charset="0"/>
                <a:cs typeface="Tahoma" panose="020B0604030504040204" pitchFamily="34" charset="0"/>
              </a:rPr>
              <a:t>160</a:t>
            </a:r>
          </a:p>
        </p:txBody>
      </p:sp>
      <p:sp>
        <p:nvSpPr>
          <p:cNvPr id="19" name="Rectangle 18">
            <a:extLst>
              <a:ext uri="{FF2B5EF4-FFF2-40B4-BE49-F238E27FC236}">
                <a16:creationId xmlns:a16="http://schemas.microsoft.com/office/drawing/2014/main" id="{C04DE150-DB03-49AB-A3E2-66CD344F4157}"/>
              </a:ext>
            </a:extLst>
          </p:cNvPr>
          <p:cNvSpPr/>
          <p:nvPr/>
        </p:nvSpPr>
        <p:spPr>
          <a:xfrm>
            <a:off x="6333124" y="4639893"/>
            <a:ext cx="2364836" cy="646331"/>
          </a:xfrm>
          <a:prstGeom prst="rect">
            <a:avLst/>
          </a:prstGeom>
        </p:spPr>
        <p:txBody>
          <a:bodyPr wrap="square">
            <a:spAutoFit/>
          </a:bodyPr>
          <a:lstStyle/>
          <a:p>
            <a:r>
              <a:rPr lang="en-SI" b="1" dirty="0">
                <a:ea typeface="Tahoma" panose="020B0604030504040204" pitchFamily="34" charset="0"/>
                <a:cs typeface="Tahoma" panose="020B0604030504040204" pitchFamily="34" charset="0"/>
              </a:rPr>
              <a:t>market</a:t>
            </a:r>
            <a:r>
              <a:rPr lang="sl-SI" b="1" dirty="0">
                <a:ea typeface="Tahoma" panose="020B0604030504040204" pitchFamily="34" charset="0"/>
                <a:cs typeface="Tahoma" panose="020B0604030504040204" pitchFamily="34" charset="0"/>
              </a:rPr>
              <a:t> projects</a:t>
            </a:r>
            <a:r>
              <a:rPr lang="en-SI" dirty="0">
                <a:ea typeface="Tahoma" panose="020B0604030504040204" pitchFamily="34" charset="0"/>
                <a:cs typeface="Tahoma" panose="020B0604030504040204" pitchFamily="34" charset="0"/>
              </a:rPr>
              <a:t>:</a:t>
            </a:r>
            <a:r>
              <a:rPr lang="sl-SI" dirty="0">
                <a:ea typeface="Tahoma" panose="020B0604030504040204" pitchFamily="34" charset="0"/>
                <a:cs typeface="Tahoma" panose="020B0604030504040204" pitchFamily="34" charset="0"/>
              </a:rPr>
              <a:t>
domestic</a:t>
            </a:r>
          </a:p>
        </p:txBody>
      </p:sp>
      <p:sp>
        <p:nvSpPr>
          <p:cNvPr id="20" name="Rectangle 19">
            <a:extLst>
              <a:ext uri="{FF2B5EF4-FFF2-40B4-BE49-F238E27FC236}">
                <a16:creationId xmlns:a16="http://schemas.microsoft.com/office/drawing/2014/main" id="{1B8A3D6F-976F-4942-B982-8EF48FA04FF7}"/>
              </a:ext>
            </a:extLst>
          </p:cNvPr>
          <p:cNvSpPr/>
          <p:nvPr/>
        </p:nvSpPr>
        <p:spPr>
          <a:xfrm>
            <a:off x="9072960" y="3922488"/>
            <a:ext cx="2789133" cy="769441"/>
          </a:xfrm>
          <a:prstGeom prst="rect">
            <a:avLst/>
          </a:prstGeom>
        </p:spPr>
        <p:txBody>
          <a:bodyPr wrap="square">
            <a:spAutoFit/>
          </a:bodyPr>
          <a:lstStyle/>
          <a:p>
            <a:r>
              <a:rPr lang="sl-SI" sz="4400" b="1" dirty="0">
                <a:solidFill>
                  <a:schemeClr val="accent1"/>
                </a:solidFill>
                <a:ea typeface="Tahoma" panose="020B0604030504040204" pitchFamily="34" charset="0"/>
                <a:cs typeface="Tahoma" panose="020B0604030504040204" pitchFamily="34" charset="0"/>
              </a:rPr>
              <a:t>153</a:t>
            </a:r>
          </a:p>
        </p:txBody>
      </p:sp>
      <p:sp>
        <p:nvSpPr>
          <p:cNvPr id="21" name="Rectangle 20">
            <a:extLst>
              <a:ext uri="{FF2B5EF4-FFF2-40B4-BE49-F238E27FC236}">
                <a16:creationId xmlns:a16="http://schemas.microsoft.com/office/drawing/2014/main" id="{F886B796-C043-4AE6-B011-A7EA026C747C}"/>
              </a:ext>
            </a:extLst>
          </p:cNvPr>
          <p:cNvSpPr/>
          <p:nvPr/>
        </p:nvSpPr>
        <p:spPr>
          <a:xfrm>
            <a:off x="9057706" y="4639893"/>
            <a:ext cx="2676605" cy="646331"/>
          </a:xfrm>
          <a:prstGeom prst="rect">
            <a:avLst/>
          </a:prstGeom>
        </p:spPr>
        <p:txBody>
          <a:bodyPr wrap="square">
            <a:spAutoFit/>
          </a:bodyPr>
          <a:lstStyle/>
          <a:p>
            <a:r>
              <a:rPr lang="en-SI" b="1" dirty="0">
                <a:ea typeface="Tahoma" panose="020B0604030504040204" pitchFamily="34" charset="0"/>
                <a:cs typeface="Tahoma" panose="020B0604030504040204" pitchFamily="34" charset="0"/>
              </a:rPr>
              <a:t>market</a:t>
            </a:r>
            <a:r>
              <a:rPr lang="sl-SI" b="1" dirty="0">
                <a:ea typeface="Tahoma" panose="020B0604030504040204" pitchFamily="34" charset="0"/>
                <a:cs typeface="Tahoma" panose="020B0604030504040204" pitchFamily="34" charset="0"/>
              </a:rPr>
              <a:t> projects</a:t>
            </a:r>
            <a:r>
              <a:rPr lang="en-SI" dirty="0">
                <a:ea typeface="Tahoma" panose="020B0604030504040204" pitchFamily="34" charset="0"/>
                <a:cs typeface="Tahoma" panose="020B0604030504040204" pitchFamily="34" charset="0"/>
              </a:rPr>
              <a:t>:</a:t>
            </a:r>
            <a:r>
              <a:rPr lang="sl-SI" dirty="0">
                <a:ea typeface="Tahoma" panose="020B0604030504040204" pitchFamily="34" charset="0"/>
                <a:cs typeface="Tahoma" panose="020B0604030504040204" pitchFamily="34" charset="0"/>
              </a:rPr>
              <a:t>
international</a:t>
            </a:r>
          </a:p>
        </p:txBody>
      </p:sp>
    </p:spTree>
    <p:extLst>
      <p:ext uri="{BB962C8B-B14F-4D97-AF65-F5344CB8AC3E}">
        <p14:creationId xmlns:p14="http://schemas.microsoft.com/office/powerpoint/2010/main" val="1846349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06CB92-E9CB-4707-BBAD-8E8AA7B01552}"/>
              </a:ext>
            </a:extLst>
          </p:cNvPr>
          <p:cNvSpPr>
            <a:spLocks noGrp="1"/>
          </p:cNvSpPr>
          <p:nvPr>
            <p:ph type="title"/>
          </p:nvPr>
        </p:nvSpPr>
        <p:spPr>
          <a:xfrm>
            <a:off x="838200" y="1124158"/>
            <a:ext cx="5114925" cy="844555"/>
          </a:xfrm>
        </p:spPr>
        <p:txBody>
          <a:bodyPr/>
          <a:lstStyle/>
          <a:p>
            <a:r>
              <a:rPr lang="en-SI" dirty="0"/>
              <a:t>The </a:t>
            </a:r>
            <a:r>
              <a:rPr lang="en-US" dirty="0"/>
              <a:t>Institute and </a:t>
            </a:r>
            <a:r>
              <a:rPr lang="en-SI" dirty="0"/>
              <a:t>the </a:t>
            </a:r>
            <a:br>
              <a:rPr lang="sl-SI" dirty="0"/>
            </a:br>
            <a:r>
              <a:rPr lang="en-US" dirty="0"/>
              <a:t>European Research Council (ERC)</a:t>
            </a:r>
            <a:br>
              <a:rPr lang="sl-SI" dirty="0"/>
            </a:br>
            <a:endParaRPr lang="sl-SI" dirty="0"/>
          </a:p>
        </p:txBody>
      </p:sp>
      <p:sp>
        <p:nvSpPr>
          <p:cNvPr id="5" name="Content Placeholder 4">
            <a:extLst>
              <a:ext uri="{FF2B5EF4-FFF2-40B4-BE49-F238E27FC236}">
                <a16:creationId xmlns:a16="http://schemas.microsoft.com/office/drawing/2014/main" id="{1FD05621-4A18-451F-B337-C0BAA5BC2533}"/>
              </a:ext>
            </a:extLst>
          </p:cNvPr>
          <p:cNvSpPr>
            <a:spLocks noGrp="1"/>
          </p:cNvSpPr>
          <p:nvPr>
            <p:ph sz="half" idx="13"/>
          </p:nvPr>
        </p:nvSpPr>
        <p:spPr>
          <a:xfrm>
            <a:off x="8930804" y="5324009"/>
            <a:ext cx="2555053" cy="611558"/>
          </a:xfrm>
        </p:spPr>
        <p:txBody>
          <a:bodyPr>
            <a:normAutofit/>
          </a:bodyPr>
          <a:lstStyle/>
          <a:p>
            <a:r>
              <a:rPr lang="en-SI" dirty="0"/>
              <a:t>The </a:t>
            </a:r>
            <a:r>
              <a:rPr lang="en-US" dirty="0"/>
              <a:t>JSI is proud of all </a:t>
            </a:r>
            <a:br>
              <a:rPr lang="sl-SI" dirty="0"/>
            </a:br>
            <a:r>
              <a:rPr lang="en-SI" dirty="0"/>
              <a:t>its </a:t>
            </a:r>
            <a:r>
              <a:rPr lang="en-US" dirty="0"/>
              <a:t>ERC project</a:t>
            </a:r>
            <a:r>
              <a:rPr lang="en-SI" dirty="0"/>
              <a:t> grantee</a:t>
            </a:r>
            <a:r>
              <a:rPr lang="en-US" dirty="0"/>
              <a:t>s</a:t>
            </a:r>
            <a:endParaRPr lang="sl-SI" dirty="0"/>
          </a:p>
          <a:p>
            <a:endParaRPr lang="sl-SI" dirty="0"/>
          </a:p>
        </p:txBody>
      </p:sp>
      <p:sp>
        <p:nvSpPr>
          <p:cNvPr id="2" name="Slide Number Placeholder 1">
            <a:extLst>
              <a:ext uri="{FF2B5EF4-FFF2-40B4-BE49-F238E27FC236}">
                <a16:creationId xmlns:a16="http://schemas.microsoft.com/office/drawing/2014/main" id="{EDD63F59-2A65-47DF-B5D6-BA463402D11C}"/>
              </a:ext>
            </a:extLst>
          </p:cNvPr>
          <p:cNvSpPr>
            <a:spLocks noGrp="1"/>
          </p:cNvSpPr>
          <p:nvPr>
            <p:ph type="sldNum" sz="quarter" idx="12"/>
          </p:nvPr>
        </p:nvSpPr>
        <p:spPr>
          <a:xfrm>
            <a:off x="10678160" y="6209030"/>
            <a:ext cx="675640" cy="365125"/>
          </a:xfrm>
        </p:spPr>
        <p:txBody>
          <a:bodyPr/>
          <a:lstStyle/>
          <a:p>
            <a:fld id="{536C58C5-B627-48D0-A1A2-F881587ADEA7}" type="slidenum">
              <a:rPr lang="sl-SI" smtClean="0"/>
              <a:t>22</a:t>
            </a:fld>
            <a:endParaRPr lang="sl-SI"/>
          </a:p>
        </p:txBody>
      </p:sp>
      <p:sp>
        <p:nvSpPr>
          <p:cNvPr id="37" name="Content Placeholder 6">
            <a:extLst>
              <a:ext uri="{FF2B5EF4-FFF2-40B4-BE49-F238E27FC236}">
                <a16:creationId xmlns:a16="http://schemas.microsoft.com/office/drawing/2014/main" id="{A9957765-522B-4803-809D-C9A81FF8D15E}"/>
              </a:ext>
            </a:extLst>
          </p:cNvPr>
          <p:cNvSpPr txBox="1">
            <a:spLocks/>
          </p:cNvSpPr>
          <p:nvPr/>
        </p:nvSpPr>
        <p:spPr>
          <a:xfrm>
            <a:off x="1219992" y="5662103"/>
            <a:ext cx="844475"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161</a:t>
            </a:r>
            <a:endParaRPr lang="en-GB" dirty="0">
              <a:solidFill>
                <a:schemeClr val="bg1"/>
              </a:solidFill>
            </a:endParaRPr>
          </a:p>
        </p:txBody>
      </p:sp>
      <p:sp>
        <p:nvSpPr>
          <p:cNvPr id="39" name="Content Placeholder 6">
            <a:extLst>
              <a:ext uri="{FF2B5EF4-FFF2-40B4-BE49-F238E27FC236}">
                <a16:creationId xmlns:a16="http://schemas.microsoft.com/office/drawing/2014/main" id="{5A74B9C4-D8F6-41F2-B3DF-6960693914DE}"/>
              </a:ext>
            </a:extLst>
          </p:cNvPr>
          <p:cNvSpPr txBox="1">
            <a:spLocks/>
          </p:cNvSpPr>
          <p:nvPr/>
        </p:nvSpPr>
        <p:spPr>
          <a:xfrm>
            <a:off x="4846315" y="5662103"/>
            <a:ext cx="844475"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251</a:t>
            </a:r>
            <a:endParaRPr lang="en-GB" dirty="0">
              <a:solidFill>
                <a:schemeClr val="bg1"/>
              </a:solidFill>
            </a:endParaRPr>
          </a:p>
        </p:txBody>
      </p:sp>
      <p:sp>
        <p:nvSpPr>
          <p:cNvPr id="55" name="Rectangle 54">
            <a:extLst>
              <a:ext uri="{FF2B5EF4-FFF2-40B4-BE49-F238E27FC236}">
                <a16:creationId xmlns:a16="http://schemas.microsoft.com/office/drawing/2014/main" id="{6D6512E2-EDA5-49CB-93A4-2406D3EB9776}"/>
              </a:ext>
            </a:extLst>
          </p:cNvPr>
          <p:cNvSpPr/>
          <p:nvPr/>
        </p:nvSpPr>
        <p:spPr>
          <a:xfrm>
            <a:off x="9072960" y="1398519"/>
            <a:ext cx="2789133" cy="1261884"/>
          </a:xfrm>
          <a:prstGeom prst="rect">
            <a:avLst/>
          </a:prstGeom>
        </p:spPr>
        <p:txBody>
          <a:bodyPr wrap="square">
            <a:spAutoFit/>
          </a:bodyPr>
          <a:lstStyle/>
          <a:p>
            <a:r>
              <a:rPr lang="en-SI" dirty="0">
                <a:solidFill>
                  <a:schemeClr val="bg1"/>
                </a:solidFill>
                <a:ea typeface="Tahoma" panose="020B0604030504040204" pitchFamily="34" charset="0"/>
                <a:cs typeface="Tahoma" panose="020B0604030504040204" pitchFamily="34" charset="0"/>
              </a:rPr>
              <a:t>Total</a:t>
            </a:r>
            <a:endParaRPr lang="sl-SI" dirty="0">
              <a:solidFill>
                <a:schemeClr val="bg1"/>
              </a:solidFill>
              <a:ea typeface="Tahoma" panose="020B0604030504040204" pitchFamily="34" charset="0"/>
              <a:cs typeface="Tahoma" panose="020B0604030504040204" pitchFamily="34" charset="0"/>
            </a:endParaRPr>
          </a:p>
          <a:p>
            <a:r>
              <a:rPr lang="sl-SI" sz="4000" b="1" dirty="0">
                <a:solidFill>
                  <a:schemeClr val="bg1"/>
                </a:solidFill>
                <a:ea typeface="Tahoma" panose="020B0604030504040204" pitchFamily="34" charset="0"/>
                <a:cs typeface="Tahoma" panose="020B0604030504040204" pitchFamily="34" charset="0"/>
              </a:rPr>
              <a:t>14 </a:t>
            </a:r>
          </a:p>
          <a:p>
            <a:r>
              <a:rPr lang="sl-SI" dirty="0">
                <a:solidFill>
                  <a:schemeClr val="bg1"/>
                </a:solidFill>
                <a:ea typeface="Tahoma" panose="020B0604030504040204" pitchFamily="34" charset="0"/>
                <a:cs typeface="Tahoma" panose="020B0604030504040204" pitchFamily="34" charset="0"/>
              </a:rPr>
              <a:t>ERC</a:t>
            </a:r>
            <a:r>
              <a:rPr lang="en-SI" dirty="0">
                <a:solidFill>
                  <a:schemeClr val="bg1"/>
                </a:solidFill>
                <a:ea typeface="Tahoma" panose="020B0604030504040204" pitchFamily="34" charset="0"/>
                <a:cs typeface="Tahoma" panose="020B0604030504040204" pitchFamily="34" charset="0"/>
              </a:rPr>
              <a:t> projects</a:t>
            </a:r>
            <a:endParaRPr lang="sl-SI" dirty="0">
              <a:solidFill>
                <a:srgbClr val="32C0C7"/>
              </a:solidFill>
              <a:ea typeface="Tahoma" panose="020B0604030504040204" pitchFamily="34" charset="0"/>
              <a:cs typeface="Tahoma" panose="020B0604030504040204" pitchFamily="34" charset="0"/>
            </a:endParaRPr>
          </a:p>
        </p:txBody>
      </p:sp>
      <p:pic>
        <p:nvPicPr>
          <p:cNvPr id="15" name="Graphic 14">
            <a:extLst>
              <a:ext uri="{FF2B5EF4-FFF2-40B4-BE49-F238E27FC236}">
                <a16:creationId xmlns:a16="http://schemas.microsoft.com/office/drawing/2014/main" id="{0FAB85EA-7BF4-4692-BE94-F1D89AFC1E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1681" y="2937463"/>
            <a:ext cx="2313520" cy="2313520"/>
          </a:xfrm>
          <a:prstGeom prst="rect">
            <a:avLst/>
          </a:prstGeom>
        </p:spPr>
      </p:pic>
      <p:sp>
        <p:nvSpPr>
          <p:cNvPr id="4" name="TextBox 3">
            <a:extLst>
              <a:ext uri="{FF2B5EF4-FFF2-40B4-BE49-F238E27FC236}">
                <a16:creationId xmlns:a16="http://schemas.microsoft.com/office/drawing/2014/main" id="{D409BA8D-A434-769E-B989-CF3541D90959}"/>
              </a:ext>
            </a:extLst>
          </p:cNvPr>
          <p:cNvSpPr txBox="1"/>
          <p:nvPr/>
        </p:nvSpPr>
        <p:spPr>
          <a:xfrm>
            <a:off x="2145594" y="2161739"/>
            <a:ext cx="5941393" cy="3864969"/>
          </a:xfrm>
          <a:prstGeom prst="rect">
            <a:avLst/>
          </a:prstGeom>
          <a:noFill/>
        </p:spPr>
        <p:txBody>
          <a:bodyPr wrap="square" rtlCol="0">
            <a:spAutoFit/>
          </a:bodyPr>
          <a:lstStyle/>
          <a:p>
            <a:pPr defTabSz="1374775">
              <a:lnSpc>
                <a:spcPts val="1800"/>
              </a:lnSpc>
              <a:spcAft>
                <a:spcPts val="600"/>
              </a:spcAft>
              <a:tabLst>
                <a:tab pos="0" algn="l"/>
                <a:tab pos="984250" algn="l"/>
                <a:tab pos="1973263" algn="l"/>
                <a:tab pos="4303713" algn="l"/>
              </a:tabLst>
            </a:pPr>
            <a:r>
              <a:rPr lang="sl-SI" sz="1600" b="1" dirty="0"/>
              <a:t>D. Mihailović </a:t>
            </a:r>
            <a:r>
              <a:rPr lang="sl-SI" sz="1600" dirty="0"/>
              <a:t>	ERC-2012-AdG 	TRAJECTORY</a:t>
            </a:r>
          </a:p>
          <a:p>
            <a:pPr defTabSz="1374775">
              <a:lnSpc>
                <a:spcPts val="1800"/>
              </a:lnSpc>
              <a:spcAft>
                <a:spcPts val="600"/>
              </a:spcAft>
              <a:tabLst>
                <a:tab pos="0" algn="l"/>
                <a:tab pos="984250" algn="l"/>
                <a:tab pos="1973263" algn="l"/>
                <a:tab pos="4303713" algn="l"/>
              </a:tabLst>
            </a:pPr>
            <a:r>
              <a:rPr lang="sl-SI" sz="1600" b="1" dirty="0"/>
              <a:t>D. Mihailović </a:t>
            </a:r>
            <a:r>
              <a:rPr lang="sl-SI" sz="1600" dirty="0"/>
              <a:t>	ERC-2017-PoC 	Umem4QC</a:t>
            </a:r>
          </a:p>
          <a:p>
            <a:pPr defTabSz="1374775">
              <a:lnSpc>
                <a:spcPts val="1800"/>
              </a:lnSpc>
              <a:spcAft>
                <a:spcPts val="600"/>
              </a:spcAft>
              <a:tabLst>
                <a:tab pos="0" algn="l"/>
                <a:tab pos="984250" algn="l"/>
                <a:tab pos="1973263" algn="l"/>
                <a:tab pos="4303713" algn="l"/>
              </a:tabLst>
            </a:pPr>
            <a:r>
              <a:rPr lang="sl-SI" sz="1600" b="1" dirty="0"/>
              <a:t>M. Humar </a:t>
            </a:r>
            <a:r>
              <a:rPr lang="sl-SI" sz="1600" dirty="0"/>
              <a:t>		ERC-2019-StG 	</a:t>
            </a:r>
            <a:r>
              <a:rPr lang="sl-SI" sz="1600" dirty="0" err="1"/>
              <a:t>Cell-Lasers</a:t>
            </a:r>
            <a:r>
              <a:rPr lang="sl-SI" sz="1600" dirty="0"/>
              <a:t>		</a:t>
            </a:r>
            <a:r>
              <a:rPr lang="sl-SI" sz="1600" b="1" dirty="0"/>
              <a:t>P. Križan </a:t>
            </a:r>
            <a:r>
              <a:rPr lang="sl-SI" sz="1600" dirty="0"/>
              <a:t>		ERC-2019-AdG 	FAIME		</a:t>
            </a:r>
            <a:r>
              <a:rPr lang="sl-SI" sz="1600" b="1" dirty="0"/>
              <a:t>I. Muševič </a:t>
            </a:r>
            <a:r>
              <a:rPr lang="sl-SI" sz="1600" dirty="0"/>
              <a:t>		ERC-2019-AdG 	LOGOS</a:t>
            </a:r>
          </a:p>
          <a:p>
            <a:pPr defTabSz="1374775">
              <a:lnSpc>
                <a:spcPts val="1800"/>
              </a:lnSpc>
              <a:spcAft>
                <a:spcPts val="600"/>
              </a:spcAft>
              <a:tabLst>
                <a:tab pos="0" algn="l"/>
                <a:tab pos="984250" algn="l"/>
                <a:tab pos="1973263" algn="l"/>
                <a:tab pos="4303713" algn="l"/>
              </a:tabLst>
            </a:pPr>
            <a:r>
              <a:rPr lang="sl-SI" sz="1600" b="1" dirty="0"/>
              <a:t>M. Lozinšek </a:t>
            </a:r>
            <a:r>
              <a:rPr lang="sl-SI" sz="1600" dirty="0"/>
              <a:t>	ERC-2020-StG 	</a:t>
            </a:r>
            <a:r>
              <a:rPr lang="sl-SI" sz="1600" dirty="0" err="1"/>
              <a:t>HiPeR</a:t>
            </a:r>
            <a:r>
              <a:rPr lang="sl-SI" sz="1600" dirty="0"/>
              <a:t>-F</a:t>
            </a:r>
          </a:p>
          <a:p>
            <a:pPr defTabSz="1374775">
              <a:lnSpc>
                <a:spcPts val="1800"/>
              </a:lnSpc>
              <a:spcAft>
                <a:spcPts val="600"/>
              </a:spcAft>
              <a:tabLst>
                <a:tab pos="0" algn="l"/>
                <a:tab pos="984250" algn="l"/>
                <a:tab pos="1973263" algn="l"/>
                <a:tab pos="4303713" algn="l"/>
              </a:tabLst>
            </a:pPr>
            <a:r>
              <a:rPr lang="sl-SI" sz="1600" b="1" dirty="0"/>
              <a:t>P. Križan </a:t>
            </a:r>
            <a:r>
              <a:rPr lang="sl-SI" sz="1600" dirty="0"/>
              <a:t>		ERC-2022-PoC 	</a:t>
            </a:r>
            <a:r>
              <a:rPr lang="sl-SI" sz="1600" dirty="0" err="1"/>
              <a:t>CherPET</a:t>
            </a:r>
            <a:r>
              <a:rPr lang="sl-SI" sz="1600" dirty="0"/>
              <a:t>		</a:t>
            </a:r>
            <a:r>
              <a:rPr lang="sl-SI" sz="1600" b="1" dirty="0"/>
              <a:t>Z. Lenarčič </a:t>
            </a:r>
            <a:r>
              <a:rPr lang="sl-SI" sz="1600" dirty="0"/>
              <a:t>	</a:t>
            </a:r>
            <a:r>
              <a:rPr lang="en-US" sz="1600" dirty="0"/>
              <a:t>	</a:t>
            </a:r>
            <a:r>
              <a:rPr lang="sl-SI" sz="1600" dirty="0"/>
              <a:t>ERC-2022-StG 	</a:t>
            </a:r>
            <a:r>
              <a:rPr lang="sl-SI" sz="1600" dirty="0" err="1"/>
              <a:t>DrumS</a:t>
            </a:r>
            <a:endParaRPr lang="sl-SI" sz="1600" dirty="0"/>
          </a:p>
          <a:p>
            <a:pPr defTabSz="1374775">
              <a:lnSpc>
                <a:spcPts val="1800"/>
              </a:lnSpc>
              <a:spcAft>
                <a:spcPts val="600"/>
              </a:spcAft>
              <a:tabLst>
                <a:tab pos="0" algn="l"/>
                <a:tab pos="984250" algn="l"/>
                <a:tab pos="1973263" algn="l"/>
                <a:tab pos="4303713" algn="l"/>
              </a:tabLst>
            </a:pPr>
            <a:r>
              <a:rPr lang="sl-SI" sz="1600" b="1" dirty="0"/>
              <a:t>L. Vidmar</a:t>
            </a:r>
            <a:r>
              <a:rPr lang="sl-SI" sz="1600" dirty="0"/>
              <a:t>		</a:t>
            </a:r>
            <a:r>
              <a:rPr lang="sl-SI" sz="1600" dirty="0">
                <a:effectLst/>
              </a:rPr>
              <a:t>ERC-2023-CoG</a:t>
            </a:r>
            <a:r>
              <a:rPr lang="sl-SI" sz="1600" dirty="0"/>
              <a:t>	</a:t>
            </a:r>
            <a:r>
              <a:rPr lang="sl-SI" sz="1600" dirty="0" err="1">
                <a:effectLst/>
              </a:rPr>
              <a:t>Boundary</a:t>
            </a:r>
            <a:r>
              <a:rPr lang="sl-SI" sz="1600" dirty="0"/>
              <a:t>	</a:t>
            </a:r>
            <a:r>
              <a:rPr lang="sl-SI" sz="1600" b="1" dirty="0"/>
              <a:t>	D. Mihailović </a:t>
            </a:r>
            <a:r>
              <a:rPr lang="sl-SI" sz="1600" dirty="0"/>
              <a:t>	ERC-2023-AdG 	HIMMS </a:t>
            </a:r>
          </a:p>
          <a:p>
            <a:pPr defTabSz="1374775">
              <a:lnSpc>
                <a:spcPts val="1800"/>
              </a:lnSpc>
              <a:spcAft>
                <a:spcPts val="600"/>
              </a:spcAft>
              <a:tabLst>
                <a:tab pos="0" algn="l"/>
                <a:tab pos="984250" algn="l"/>
                <a:tab pos="1973263" algn="l"/>
                <a:tab pos="4303713" algn="l"/>
              </a:tabLst>
            </a:pPr>
            <a:r>
              <a:rPr lang="sl-SI" sz="1600" b="1" dirty="0"/>
              <a:t>M. Humar	</a:t>
            </a:r>
            <a:r>
              <a:rPr lang="sl-SI" sz="1600" dirty="0"/>
              <a:t>	ERC-2024-POC	</a:t>
            </a:r>
            <a:r>
              <a:rPr lang="sl-SI" sz="1600" dirty="0" err="1"/>
              <a:t>EdibleLasers</a:t>
            </a:r>
            <a:r>
              <a:rPr lang="sl-SI" sz="1600" dirty="0"/>
              <a:t>	</a:t>
            </a:r>
            <a:br>
              <a:rPr lang="sl-SI" sz="1600" dirty="0"/>
            </a:br>
            <a:r>
              <a:rPr lang="sl-SI" sz="1600" b="1" dirty="0"/>
              <a:t>M. Humar</a:t>
            </a:r>
            <a:r>
              <a:rPr lang="sl-SI" sz="1600" dirty="0"/>
              <a:t>		ERC-2024-CoG	</a:t>
            </a:r>
            <a:r>
              <a:rPr lang="sl-SI" sz="1600" dirty="0" err="1"/>
              <a:t>SoftQuanta</a:t>
            </a:r>
            <a:br>
              <a:rPr lang="sl-SI" sz="1600" dirty="0"/>
            </a:br>
            <a:r>
              <a:rPr lang="sl-SI" sz="1600" b="1" dirty="0"/>
              <a:t>A. </a:t>
            </a:r>
            <a:r>
              <a:rPr lang="sl-SI" sz="1600" b="1" dirty="0" err="1"/>
              <a:t>Tykhonov</a:t>
            </a:r>
            <a:r>
              <a:rPr lang="sl-SI" sz="1600" b="1" dirty="0"/>
              <a:t>	</a:t>
            </a:r>
            <a:r>
              <a:rPr lang="sl-SI" sz="1600" dirty="0"/>
              <a:t>ERC-2024-CoG	</a:t>
            </a:r>
            <a:r>
              <a:rPr lang="sl-SI" sz="1600" dirty="0" err="1"/>
              <a:t>PeVGALAXY</a:t>
            </a:r>
            <a:r>
              <a:rPr lang="sl-SI" sz="1600" dirty="0"/>
              <a:t>	</a:t>
            </a:r>
          </a:p>
          <a:p>
            <a:pPr defTabSz="1374775">
              <a:lnSpc>
                <a:spcPts val="1800"/>
              </a:lnSpc>
              <a:spcAft>
                <a:spcPts val="600"/>
              </a:spcAft>
              <a:tabLst>
                <a:tab pos="0" algn="l"/>
                <a:tab pos="984250" algn="l"/>
                <a:tab pos="1973263" algn="l"/>
                <a:tab pos="4303713" algn="l"/>
              </a:tabLst>
            </a:pPr>
            <a:r>
              <a:rPr lang="sl-SI" sz="1600" b="1" dirty="0"/>
              <a:t>D. Golež</a:t>
            </a:r>
            <a:r>
              <a:rPr lang="sl-SI" sz="1600" dirty="0"/>
              <a:t>		ERC-2025-CoG 	META-QMS</a:t>
            </a:r>
          </a:p>
        </p:txBody>
      </p:sp>
      <p:sp>
        <p:nvSpPr>
          <p:cNvPr id="6" name="TextBox 5">
            <a:extLst>
              <a:ext uri="{FF2B5EF4-FFF2-40B4-BE49-F238E27FC236}">
                <a16:creationId xmlns:a16="http://schemas.microsoft.com/office/drawing/2014/main" id="{0DF1D722-CCD1-910A-C7CA-FE17A5A400D8}"/>
              </a:ext>
            </a:extLst>
          </p:cNvPr>
          <p:cNvSpPr txBox="1"/>
          <p:nvPr/>
        </p:nvSpPr>
        <p:spPr>
          <a:xfrm>
            <a:off x="838199" y="2125994"/>
            <a:ext cx="1076318" cy="400110"/>
          </a:xfrm>
          <a:prstGeom prst="rect">
            <a:avLst/>
          </a:prstGeom>
          <a:noFill/>
        </p:spPr>
        <p:txBody>
          <a:bodyPr wrap="square" rtlCol="0" anchor="ctr" anchorCtr="0">
            <a:spAutoFit/>
          </a:bodyPr>
          <a:lstStyle/>
          <a:p>
            <a:pPr defTabSz="1374775">
              <a:spcAft>
                <a:spcPts val="1200"/>
              </a:spcAft>
              <a:tabLst>
                <a:tab pos="984250" algn="l"/>
                <a:tab pos="2871788" algn="l"/>
                <a:tab pos="5024438" algn="l"/>
              </a:tabLst>
            </a:pPr>
            <a:r>
              <a:rPr lang="sl-SI" sz="2000" b="1" dirty="0">
                <a:solidFill>
                  <a:schemeClr val="tx2">
                    <a:lumMod val="60000"/>
                    <a:lumOff val="40000"/>
                  </a:schemeClr>
                </a:solidFill>
              </a:rPr>
              <a:t>2012</a:t>
            </a:r>
            <a:endParaRPr lang="sl-SI" sz="2000" dirty="0">
              <a:solidFill>
                <a:schemeClr val="tx2">
                  <a:lumMod val="60000"/>
                  <a:lumOff val="40000"/>
                </a:schemeClr>
              </a:solidFill>
            </a:endParaRPr>
          </a:p>
        </p:txBody>
      </p:sp>
      <p:sp>
        <p:nvSpPr>
          <p:cNvPr id="7" name="TextBox 6">
            <a:extLst>
              <a:ext uri="{FF2B5EF4-FFF2-40B4-BE49-F238E27FC236}">
                <a16:creationId xmlns:a16="http://schemas.microsoft.com/office/drawing/2014/main" id="{2C5DA89F-4E12-3B30-185C-54928B5BE84F}"/>
              </a:ext>
            </a:extLst>
          </p:cNvPr>
          <p:cNvSpPr txBox="1"/>
          <p:nvPr/>
        </p:nvSpPr>
        <p:spPr>
          <a:xfrm>
            <a:off x="838199" y="2736677"/>
            <a:ext cx="1076318" cy="400110"/>
          </a:xfrm>
          <a:prstGeom prst="rect">
            <a:avLst/>
          </a:prstGeom>
          <a:noFill/>
        </p:spPr>
        <p:txBody>
          <a:bodyPr wrap="square" rtlCol="0" anchor="ctr" anchorCtr="0">
            <a:spAutoFit/>
          </a:bodyPr>
          <a:lstStyle/>
          <a:p>
            <a:pPr defTabSz="1374775">
              <a:spcAft>
                <a:spcPts val="1200"/>
              </a:spcAft>
              <a:tabLst>
                <a:tab pos="984250" algn="l"/>
                <a:tab pos="2871788" algn="l"/>
                <a:tab pos="5024438" algn="l"/>
              </a:tabLst>
            </a:pPr>
            <a:r>
              <a:rPr lang="sl-SI" sz="2000" b="1" dirty="0">
                <a:solidFill>
                  <a:schemeClr val="tx2">
                    <a:lumMod val="60000"/>
                    <a:lumOff val="40000"/>
                  </a:schemeClr>
                </a:solidFill>
              </a:rPr>
              <a:t>2019</a:t>
            </a:r>
            <a:endParaRPr lang="sl-SI" sz="2000" dirty="0">
              <a:solidFill>
                <a:schemeClr val="tx2">
                  <a:lumMod val="60000"/>
                  <a:lumOff val="40000"/>
                </a:schemeClr>
              </a:solidFill>
            </a:endParaRPr>
          </a:p>
        </p:txBody>
      </p:sp>
      <p:sp>
        <p:nvSpPr>
          <p:cNvPr id="8" name="TextBox 7">
            <a:extLst>
              <a:ext uri="{FF2B5EF4-FFF2-40B4-BE49-F238E27FC236}">
                <a16:creationId xmlns:a16="http://schemas.microsoft.com/office/drawing/2014/main" id="{5F53131D-114F-D99E-E67D-F59651D54EC7}"/>
              </a:ext>
            </a:extLst>
          </p:cNvPr>
          <p:cNvSpPr txBox="1"/>
          <p:nvPr/>
        </p:nvSpPr>
        <p:spPr>
          <a:xfrm>
            <a:off x="838199" y="2449258"/>
            <a:ext cx="1076318" cy="400110"/>
          </a:xfrm>
          <a:prstGeom prst="rect">
            <a:avLst/>
          </a:prstGeom>
          <a:noFill/>
        </p:spPr>
        <p:txBody>
          <a:bodyPr wrap="square" rtlCol="0" anchor="ctr" anchorCtr="0">
            <a:spAutoFit/>
          </a:bodyPr>
          <a:lstStyle/>
          <a:p>
            <a:pPr defTabSz="1374775">
              <a:spcAft>
                <a:spcPts val="1200"/>
              </a:spcAft>
              <a:tabLst>
                <a:tab pos="984250" algn="l"/>
                <a:tab pos="2871788" algn="l"/>
                <a:tab pos="5024438" algn="l"/>
              </a:tabLst>
            </a:pPr>
            <a:r>
              <a:rPr lang="sl-SI" sz="2000" b="1" dirty="0">
                <a:solidFill>
                  <a:schemeClr val="tx2">
                    <a:lumMod val="60000"/>
                    <a:lumOff val="40000"/>
                  </a:schemeClr>
                </a:solidFill>
              </a:rPr>
              <a:t>2017</a:t>
            </a:r>
            <a:endParaRPr lang="sl-SI" sz="2000" dirty="0">
              <a:solidFill>
                <a:schemeClr val="tx2">
                  <a:lumMod val="60000"/>
                  <a:lumOff val="40000"/>
                </a:schemeClr>
              </a:solidFill>
            </a:endParaRPr>
          </a:p>
        </p:txBody>
      </p:sp>
      <p:sp>
        <p:nvSpPr>
          <p:cNvPr id="9" name="TextBox 8">
            <a:extLst>
              <a:ext uri="{FF2B5EF4-FFF2-40B4-BE49-F238E27FC236}">
                <a16:creationId xmlns:a16="http://schemas.microsoft.com/office/drawing/2014/main" id="{7E29787A-4456-0A83-D6F1-FBA6B36E38CE}"/>
              </a:ext>
            </a:extLst>
          </p:cNvPr>
          <p:cNvSpPr txBox="1"/>
          <p:nvPr/>
        </p:nvSpPr>
        <p:spPr>
          <a:xfrm>
            <a:off x="838199" y="4322103"/>
            <a:ext cx="1076318" cy="400110"/>
          </a:xfrm>
          <a:prstGeom prst="rect">
            <a:avLst/>
          </a:prstGeom>
          <a:noFill/>
        </p:spPr>
        <p:txBody>
          <a:bodyPr wrap="square" rtlCol="0" anchor="ctr" anchorCtr="0">
            <a:spAutoFit/>
          </a:bodyPr>
          <a:lstStyle/>
          <a:p>
            <a:pPr defTabSz="1374775">
              <a:spcAft>
                <a:spcPts val="1200"/>
              </a:spcAft>
              <a:tabLst>
                <a:tab pos="984250" algn="l"/>
                <a:tab pos="2871788" algn="l"/>
                <a:tab pos="5024438" algn="l"/>
              </a:tabLst>
            </a:pPr>
            <a:r>
              <a:rPr lang="sl-SI" sz="2000" b="1" dirty="0">
                <a:solidFill>
                  <a:schemeClr val="tx2">
                    <a:lumMod val="60000"/>
                    <a:lumOff val="40000"/>
                  </a:schemeClr>
                </a:solidFill>
              </a:rPr>
              <a:t>2023</a:t>
            </a:r>
            <a:endParaRPr lang="sl-SI" sz="2000" dirty="0">
              <a:solidFill>
                <a:schemeClr val="tx2">
                  <a:lumMod val="60000"/>
                  <a:lumOff val="40000"/>
                </a:schemeClr>
              </a:solidFill>
            </a:endParaRPr>
          </a:p>
        </p:txBody>
      </p:sp>
      <p:sp>
        <p:nvSpPr>
          <p:cNvPr id="10" name="TextBox 9">
            <a:extLst>
              <a:ext uri="{FF2B5EF4-FFF2-40B4-BE49-F238E27FC236}">
                <a16:creationId xmlns:a16="http://schemas.microsoft.com/office/drawing/2014/main" id="{7A9EB903-CB89-3ADA-DC24-471C94FA4956}"/>
              </a:ext>
            </a:extLst>
          </p:cNvPr>
          <p:cNvSpPr txBox="1"/>
          <p:nvPr/>
        </p:nvSpPr>
        <p:spPr>
          <a:xfrm>
            <a:off x="883472" y="4879494"/>
            <a:ext cx="1076318" cy="400110"/>
          </a:xfrm>
          <a:prstGeom prst="rect">
            <a:avLst/>
          </a:prstGeom>
          <a:noFill/>
        </p:spPr>
        <p:txBody>
          <a:bodyPr wrap="square" rtlCol="0" anchor="ctr" anchorCtr="0">
            <a:spAutoFit/>
          </a:bodyPr>
          <a:lstStyle/>
          <a:p>
            <a:pPr defTabSz="1374775">
              <a:spcAft>
                <a:spcPts val="1200"/>
              </a:spcAft>
              <a:tabLst>
                <a:tab pos="984250" algn="l"/>
                <a:tab pos="2871788" algn="l"/>
                <a:tab pos="5024438" algn="l"/>
              </a:tabLst>
            </a:pPr>
            <a:r>
              <a:rPr lang="sl-SI" sz="2000" b="1" dirty="0">
                <a:solidFill>
                  <a:schemeClr val="tx2">
                    <a:lumMod val="60000"/>
                    <a:lumOff val="40000"/>
                  </a:schemeClr>
                </a:solidFill>
              </a:rPr>
              <a:t>2024</a:t>
            </a:r>
            <a:endParaRPr lang="sl-SI" sz="2000" dirty="0">
              <a:solidFill>
                <a:schemeClr val="tx2">
                  <a:lumMod val="60000"/>
                  <a:lumOff val="40000"/>
                </a:schemeClr>
              </a:solidFill>
            </a:endParaRPr>
          </a:p>
        </p:txBody>
      </p:sp>
      <p:sp>
        <p:nvSpPr>
          <p:cNvPr id="11" name="TextBox 10">
            <a:extLst>
              <a:ext uri="{FF2B5EF4-FFF2-40B4-BE49-F238E27FC236}">
                <a16:creationId xmlns:a16="http://schemas.microsoft.com/office/drawing/2014/main" id="{CA7A376E-609E-10CF-8701-6121D1DCD5F1}"/>
              </a:ext>
            </a:extLst>
          </p:cNvPr>
          <p:cNvSpPr txBox="1"/>
          <p:nvPr/>
        </p:nvSpPr>
        <p:spPr>
          <a:xfrm>
            <a:off x="838199" y="3480904"/>
            <a:ext cx="1076318" cy="400110"/>
          </a:xfrm>
          <a:prstGeom prst="rect">
            <a:avLst/>
          </a:prstGeom>
          <a:noFill/>
        </p:spPr>
        <p:txBody>
          <a:bodyPr wrap="square" rtlCol="0" anchor="ctr" anchorCtr="0">
            <a:spAutoFit/>
          </a:bodyPr>
          <a:lstStyle/>
          <a:p>
            <a:pPr defTabSz="1374775">
              <a:spcAft>
                <a:spcPts val="1200"/>
              </a:spcAft>
              <a:tabLst>
                <a:tab pos="984250" algn="l"/>
                <a:tab pos="2871788" algn="l"/>
                <a:tab pos="5024438" algn="l"/>
              </a:tabLst>
            </a:pPr>
            <a:r>
              <a:rPr lang="sl-SI" sz="2000" b="1" dirty="0">
                <a:solidFill>
                  <a:schemeClr val="tx2">
                    <a:lumMod val="60000"/>
                    <a:lumOff val="40000"/>
                  </a:schemeClr>
                </a:solidFill>
              </a:rPr>
              <a:t>2020</a:t>
            </a:r>
            <a:endParaRPr lang="sl-SI" sz="2000" dirty="0">
              <a:solidFill>
                <a:schemeClr val="tx2">
                  <a:lumMod val="60000"/>
                  <a:lumOff val="40000"/>
                </a:schemeClr>
              </a:solidFill>
            </a:endParaRPr>
          </a:p>
        </p:txBody>
      </p:sp>
      <p:sp>
        <p:nvSpPr>
          <p:cNvPr id="12" name="TextBox 11">
            <a:extLst>
              <a:ext uri="{FF2B5EF4-FFF2-40B4-BE49-F238E27FC236}">
                <a16:creationId xmlns:a16="http://schemas.microsoft.com/office/drawing/2014/main" id="{F3A10CA3-BEA1-01C4-2930-44AFDE7EF754}"/>
              </a:ext>
            </a:extLst>
          </p:cNvPr>
          <p:cNvSpPr txBox="1"/>
          <p:nvPr/>
        </p:nvSpPr>
        <p:spPr>
          <a:xfrm>
            <a:off x="838199" y="3804305"/>
            <a:ext cx="1076318" cy="400110"/>
          </a:xfrm>
          <a:prstGeom prst="rect">
            <a:avLst/>
          </a:prstGeom>
          <a:noFill/>
        </p:spPr>
        <p:txBody>
          <a:bodyPr wrap="square" rtlCol="0" anchor="ctr" anchorCtr="0">
            <a:spAutoFit/>
          </a:bodyPr>
          <a:lstStyle/>
          <a:p>
            <a:pPr defTabSz="1374775">
              <a:spcAft>
                <a:spcPts val="1200"/>
              </a:spcAft>
              <a:tabLst>
                <a:tab pos="984250" algn="l"/>
                <a:tab pos="2871788" algn="l"/>
                <a:tab pos="5024438" algn="l"/>
              </a:tabLst>
            </a:pPr>
            <a:r>
              <a:rPr lang="sl-SI" sz="2000" b="1" dirty="0">
                <a:solidFill>
                  <a:schemeClr val="tx2">
                    <a:lumMod val="60000"/>
                    <a:lumOff val="40000"/>
                  </a:schemeClr>
                </a:solidFill>
              </a:rPr>
              <a:t>2022</a:t>
            </a:r>
            <a:endParaRPr lang="sl-SI" sz="2000" dirty="0">
              <a:solidFill>
                <a:schemeClr val="tx2">
                  <a:lumMod val="60000"/>
                  <a:lumOff val="40000"/>
                </a:schemeClr>
              </a:solidFill>
            </a:endParaRPr>
          </a:p>
        </p:txBody>
      </p:sp>
      <p:sp>
        <p:nvSpPr>
          <p:cNvPr id="13" name="TextBox 12">
            <a:extLst>
              <a:ext uri="{FF2B5EF4-FFF2-40B4-BE49-F238E27FC236}">
                <a16:creationId xmlns:a16="http://schemas.microsoft.com/office/drawing/2014/main" id="{B444E428-CE99-0D80-C81D-5EFB1255FDA6}"/>
              </a:ext>
            </a:extLst>
          </p:cNvPr>
          <p:cNvSpPr txBox="1"/>
          <p:nvPr/>
        </p:nvSpPr>
        <p:spPr>
          <a:xfrm>
            <a:off x="873217" y="5618860"/>
            <a:ext cx="1076318" cy="400110"/>
          </a:xfrm>
          <a:prstGeom prst="rect">
            <a:avLst/>
          </a:prstGeom>
          <a:noFill/>
        </p:spPr>
        <p:txBody>
          <a:bodyPr wrap="square" rtlCol="0" anchor="ctr" anchorCtr="0">
            <a:spAutoFit/>
          </a:bodyPr>
          <a:lstStyle/>
          <a:p>
            <a:pPr defTabSz="1374775">
              <a:spcAft>
                <a:spcPts val="1200"/>
              </a:spcAft>
              <a:tabLst>
                <a:tab pos="984250" algn="l"/>
                <a:tab pos="2871788" algn="l"/>
                <a:tab pos="5024438" algn="l"/>
              </a:tabLst>
            </a:pPr>
            <a:r>
              <a:rPr lang="sl-SI" sz="2000" b="1" dirty="0">
                <a:solidFill>
                  <a:schemeClr val="tx2">
                    <a:lumMod val="60000"/>
                    <a:lumOff val="40000"/>
                  </a:schemeClr>
                </a:solidFill>
              </a:rPr>
              <a:t>2025</a:t>
            </a:r>
            <a:endParaRPr lang="sl-SI" sz="2000" dirty="0">
              <a:solidFill>
                <a:schemeClr val="tx2">
                  <a:lumMod val="60000"/>
                  <a:lumOff val="40000"/>
                </a:schemeClr>
              </a:solidFill>
            </a:endParaRPr>
          </a:p>
        </p:txBody>
      </p:sp>
    </p:spTree>
    <p:extLst>
      <p:ext uri="{BB962C8B-B14F-4D97-AF65-F5344CB8AC3E}">
        <p14:creationId xmlns:p14="http://schemas.microsoft.com/office/powerpoint/2010/main" val="3962031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69F3D5-C539-4816-BF32-5E2E502A5CD9}"/>
              </a:ext>
            </a:extLst>
          </p:cNvPr>
          <p:cNvSpPr>
            <a:spLocks noGrp="1"/>
          </p:cNvSpPr>
          <p:nvPr>
            <p:ph type="title"/>
          </p:nvPr>
        </p:nvSpPr>
        <p:spPr/>
        <p:txBody>
          <a:bodyPr/>
          <a:lstStyle/>
          <a:p>
            <a:r>
              <a:rPr lang="sl-SI" dirty="0" err="1"/>
              <a:t>Research</a:t>
            </a:r>
            <a:r>
              <a:rPr lang="sl-SI" dirty="0"/>
              <a:t> program</a:t>
            </a:r>
            <a:r>
              <a:rPr lang="en-SI" dirty="0" err="1"/>
              <a:t>mes</a:t>
            </a:r>
            <a:endParaRPr lang="sl-SI" dirty="0"/>
          </a:p>
        </p:txBody>
      </p:sp>
      <p:sp>
        <p:nvSpPr>
          <p:cNvPr id="6" name="Content Placeholder 5">
            <a:extLst>
              <a:ext uri="{FF2B5EF4-FFF2-40B4-BE49-F238E27FC236}">
                <a16:creationId xmlns:a16="http://schemas.microsoft.com/office/drawing/2014/main" id="{F6BA7BF5-1334-4DAA-B690-6BB086251EA8}"/>
              </a:ext>
            </a:extLst>
          </p:cNvPr>
          <p:cNvSpPr>
            <a:spLocks noGrp="1"/>
          </p:cNvSpPr>
          <p:nvPr>
            <p:ph sz="half" idx="13"/>
          </p:nvPr>
        </p:nvSpPr>
        <p:spPr>
          <a:xfrm>
            <a:off x="838200" y="1565686"/>
            <a:ext cx="3123243" cy="4353104"/>
          </a:xfrm>
        </p:spPr>
        <p:txBody>
          <a:bodyPr/>
          <a:lstStyle/>
          <a:p>
            <a:r>
              <a:rPr lang="en-US" dirty="0"/>
              <a:t>Number of </a:t>
            </a:r>
            <a:r>
              <a:rPr lang="en-US" dirty="0" err="1"/>
              <a:t>programmes</a:t>
            </a:r>
            <a:r>
              <a:rPr lang="en-US" dirty="0"/>
              <a:t> by policy area in 202</a:t>
            </a:r>
            <a:r>
              <a:rPr lang="sl-SI" dirty="0"/>
              <a:t>5</a:t>
            </a:r>
          </a:p>
          <a:p>
            <a:endParaRPr lang="sl-SI" dirty="0"/>
          </a:p>
        </p:txBody>
      </p:sp>
      <p:sp>
        <p:nvSpPr>
          <p:cNvPr id="7" name="Footer Placeholder 6">
            <a:extLst>
              <a:ext uri="{FF2B5EF4-FFF2-40B4-BE49-F238E27FC236}">
                <a16:creationId xmlns:a16="http://schemas.microsoft.com/office/drawing/2014/main" id="{9EA4895A-F47B-4ED2-AFCC-22919298915D}"/>
              </a:ext>
            </a:extLst>
          </p:cNvPr>
          <p:cNvSpPr>
            <a:spLocks noGrp="1"/>
          </p:cNvSpPr>
          <p:nvPr>
            <p:ph type="ftr" sz="quarter" idx="11"/>
          </p:nvPr>
        </p:nvSpPr>
        <p:spPr>
          <a:xfrm>
            <a:off x="838198" y="6209030"/>
            <a:ext cx="8194042" cy="365125"/>
          </a:xfrm>
        </p:spPr>
        <p:txBody>
          <a:bodyPr/>
          <a:lstStyle/>
          <a:p>
            <a:r>
              <a:rPr lang="sl-SI" dirty="0"/>
              <a:t>Data </a:t>
            </a:r>
            <a:r>
              <a:rPr lang="sl-SI" dirty="0" err="1"/>
              <a:t>for</a:t>
            </a:r>
            <a:r>
              <a:rPr lang="sl-SI" dirty="0"/>
              <a:t> 2025</a:t>
            </a:r>
          </a:p>
        </p:txBody>
      </p:sp>
      <p:sp>
        <p:nvSpPr>
          <p:cNvPr id="5" name="Slide Number Placeholder 4">
            <a:extLst>
              <a:ext uri="{FF2B5EF4-FFF2-40B4-BE49-F238E27FC236}">
                <a16:creationId xmlns:a16="http://schemas.microsoft.com/office/drawing/2014/main" id="{96FA981B-69BF-41D1-8AF2-07BF4CC7418D}"/>
              </a:ext>
            </a:extLst>
          </p:cNvPr>
          <p:cNvSpPr>
            <a:spLocks noGrp="1"/>
          </p:cNvSpPr>
          <p:nvPr>
            <p:ph type="sldNum" sz="quarter" idx="12"/>
          </p:nvPr>
        </p:nvSpPr>
        <p:spPr>
          <a:xfrm>
            <a:off x="10678160" y="6209030"/>
            <a:ext cx="675640" cy="365125"/>
          </a:xfrm>
        </p:spPr>
        <p:txBody>
          <a:bodyPr/>
          <a:lstStyle/>
          <a:p>
            <a:fld id="{536C58C5-B627-48D0-A1A2-F881587ADEA7}" type="slidenum">
              <a:rPr lang="sl-SI" smtClean="0"/>
              <a:t>23</a:t>
            </a:fld>
            <a:endParaRPr lang="sl-SI"/>
          </a:p>
        </p:txBody>
      </p:sp>
      <p:sp>
        <p:nvSpPr>
          <p:cNvPr id="12" name="Rectangle 11">
            <a:extLst>
              <a:ext uri="{FF2B5EF4-FFF2-40B4-BE49-F238E27FC236}">
                <a16:creationId xmlns:a16="http://schemas.microsoft.com/office/drawing/2014/main" id="{586AC734-BE82-4F47-8CAA-7CB88D6682D1}"/>
              </a:ext>
            </a:extLst>
          </p:cNvPr>
          <p:cNvSpPr/>
          <p:nvPr/>
        </p:nvSpPr>
        <p:spPr>
          <a:xfrm>
            <a:off x="9072960" y="1398519"/>
            <a:ext cx="2789133" cy="1261884"/>
          </a:xfrm>
          <a:prstGeom prst="rect">
            <a:avLst/>
          </a:prstGeom>
        </p:spPr>
        <p:txBody>
          <a:bodyPr wrap="square">
            <a:spAutoFit/>
          </a:bodyPr>
          <a:lstStyle/>
          <a:p>
            <a:r>
              <a:rPr lang="en-SI" dirty="0">
                <a:solidFill>
                  <a:schemeClr val="bg1"/>
                </a:solidFill>
                <a:ea typeface="Tahoma" panose="020B0604030504040204" pitchFamily="34" charset="0"/>
                <a:cs typeface="Tahoma" panose="020B0604030504040204" pitchFamily="34" charset="0"/>
              </a:rPr>
              <a:t>Total</a:t>
            </a:r>
            <a:endParaRPr lang="sl-SI" dirty="0">
              <a:solidFill>
                <a:schemeClr val="bg1"/>
              </a:solidFill>
              <a:ea typeface="Tahoma" panose="020B0604030504040204" pitchFamily="34" charset="0"/>
              <a:cs typeface="Tahoma" panose="020B0604030504040204" pitchFamily="34" charset="0"/>
            </a:endParaRPr>
          </a:p>
          <a:p>
            <a:r>
              <a:rPr lang="sl-SI" sz="4000" b="1" dirty="0">
                <a:solidFill>
                  <a:schemeClr val="bg1"/>
                </a:solidFill>
                <a:ea typeface="Tahoma" panose="020B0604030504040204" pitchFamily="34" charset="0"/>
                <a:cs typeface="Tahoma" panose="020B0604030504040204" pitchFamily="34" charset="0"/>
              </a:rPr>
              <a:t>46</a:t>
            </a:r>
          </a:p>
          <a:p>
            <a:r>
              <a:rPr lang="sl-SI" dirty="0" err="1">
                <a:solidFill>
                  <a:schemeClr val="bg1"/>
                </a:solidFill>
                <a:ea typeface="Tahoma" panose="020B0604030504040204" pitchFamily="34" charset="0"/>
                <a:cs typeface="Tahoma" panose="020B0604030504040204" pitchFamily="34" charset="0"/>
              </a:rPr>
              <a:t>research</a:t>
            </a:r>
            <a:r>
              <a:rPr lang="sl-SI" dirty="0">
                <a:solidFill>
                  <a:schemeClr val="bg1"/>
                </a:solidFill>
                <a:ea typeface="Tahoma" panose="020B0604030504040204" pitchFamily="34" charset="0"/>
                <a:cs typeface="Tahoma" panose="020B0604030504040204" pitchFamily="34" charset="0"/>
              </a:rPr>
              <a:t> program</a:t>
            </a:r>
            <a:r>
              <a:rPr lang="en-SI" dirty="0" err="1">
                <a:solidFill>
                  <a:schemeClr val="bg1"/>
                </a:solidFill>
                <a:ea typeface="Tahoma" panose="020B0604030504040204" pitchFamily="34" charset="0"/>
                <a:cs typeface="Tahoma" panose="020B0604030504040204" pitchFamily="34" charset="0"/>
              </a:rPr>
              <a:t>mes</a:t>
            </a:r>
            <a:endParaRPr lang="sl-SI" dirty="0">
              <a:solidFill>
                <a:srgbClr val="32C0C7"/>
              </a:solidFill>
              <a:ea typeface="Tahoma" panose="020B0604030504040204" pitchFamily="34" charset="0"/>
              <a:cs typeface="Tahoma" panose="020B0604030504040204" pitchFamily="34" charset="0"/>
            </a:endParaRPr>
          </a:p>
        </p:txBody>
      </p:sp>
      <p:pic>
        <p:nvPicPr>
          <p:cNvPr id="4" name="Graphic 3">
            <a:extLst>
              <a:ext uri="{FF2B5EF4-FFF2-40B4-BE49-F238E27FC236}">
                <a16:creationId xmlns:a16="http://schemas.microsoft.com/office/drawing/2014/main" id="{B228630F-8801-4C3B-8E03-F4896403242C}"/>
              </a:ext>
            </a:extLst>
          </p:cNvPr>
          <p:cNvPicPr>
            <a:picLocks noChangeAspect="1"/>
          </p:cNvPicPr>
          <p:nvPr/>
        </p:nvPicPr>
        <p:blipFill>
          <a:blip r:embed="rId3">
            <a:grayscl/>
            <a:alphaModFix amt="42000"/>
            <a:extLst>
              <a:ext uri="{96DAC541-7B7A-43D3-8B79-37D633B846F1}">
                <asvg:svgBlip xmlns:asvg="http://schemas.microsoft.com/office/drawing/2016/SVG/main" r:embed="rId4"/>
              </a:ext>
            </a:extLst>
          </a:blip>
          <a:stretch>
            <a:fillRect/>
          </a:stretch>
        </p:blipFill>
        <p:spPr>
          <a:xfrm>
            <a:off x="4460609" y="1583614"/>
            <a:ext cx="2399943" cy="518144"/>
          </a:xfrm>
          <a:prstGeom prst="rect">
            <a:avLst/>
          </a:prstGeom>
        </p:spPr>
      </p:pic>
      <p:sp>
        <p:nvSpPr>
          <p:cNvPr id="24" name="Content Placeholder 6">
            <a:extLst>
              <a:ext uri="{FF2B5EF4-FFF2-40B4-BE49-F238E27FC236}">
                <a16:creationId xmlns:a16="http://schemas.microsoft.com/office/drawing/2014/main" id="{579127E3-7E22-4442-94FA-8DEAAB953B14}"/>
              </a:ext>
            </a:extLst>
          </p:cNvPr>
          <p:cNvSpPr txBox="1">
            <a:spLocks/>
          </p:cNvSpPr>
          <p:nvPr/>
        </p:nvSpPr>
        <p:spPr>
          <a:xfrm>
            <a:off x="897939" y="2576769"/>
            <a:ext cx="2488676"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b="1" dirty="0" err="1"/>
              <a:t>Electronics</a:t>
            </a:r>
            <a:r>
              <a:rPr lang="sl-SI" b="1" dirty="0"/>
              <a:t> </a:t>
            </a:r>
            <a:r>
              <a:rPr lang="sl-SI" b="1" dirty="0" err="1"/>
              <a:t>and</a:t>
            </a:r>
            <a:r>
              <a:rPr lang="sl-SI" b="1" dirty="0"/>
              <a:t> </a:t>
            </a:r>
            <a:r>
              <a:rPr lang="sl-SI" b="1" dirty="0" err="1"/>
              <a:t>Information</a:t>
            </a:r>
            <a:r>
              <a:rPr lang="sl-SI" b="1" dirty="0"/>
              <a:t> Technologies</a:t>
            </a:r>
            <a:endParaRPr lang="en-GB" dirty="0"/>
          </a:p>
        </p:txBody>
      </p:sp>
      <p:sp>
        <p:nvSpPr>
          <p:cNvPr id="25" name="Content Placeholder 6">
            <a:extLst>
              <a:ext uri="{FF2B5EF4-FFF2-40B4-BE49-F238E27FC236}">
                <a16:creationId xmlns:a16="http://schemas.microsoft.com/office/drawing/2014/main" id="{6E63F92E-6A5A-45FF-99F6-17D30848D9D3}"/>
              </a:ext>
            </a:extLst>
          </p:cNvPr>
          <p:cNvSpPr txBox="1">
            <a:spLocks/>
          </p:cNvSpPr>
          <p:nvPr/>
        </p:nvSpPr>
        <p:spPr>
          <a:xfrm>
            <a:off x="3632722" y="2576769"/>
            <a:ext cx="2131470"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Physics, nuclear engineering and energy</a:t>
            </a:r>
            <a:endParaRPr lang="en-GB" sz="1800" dirty="0"/>
          </a:p>
        </p:txBody>
      </p:sp>
      <p:sp>
        <p:nvSpPr>
          <p:cNvPr id="26" name="Content Placeholder 6">
            <a:extLst>
              <a:ext uri="{FF2B5EF4-FFF2-40B4-BE49-F238E27FC236}">
                <a16:creationId xmlns:a16="http://schemas.microsoft.com/office/drawing/2014/main" id="{1E45E5AE-ADBA-4470-A4B0-A00E1C34E0A5}"/>
              </a:ext>
            </a:extLst>
          </p:cNvPr>
          <p:cNvSpPr txBox="1">
            <a:spLocks/>
          </p:cNvSpPr>
          <p:nvPr/>
        </p:nvSpPr>
        <p:spPr>
          <a:xfrm>
            <a:off x="6186335" y="2584468"/>
            <a:ext cx="2131470"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Chemistry, biochemistry, materials and environment</a:t>
            </a:r>
            <a:endParaRPr lang="en-GB" sz="1800" dirty="0"/>
          </a:p>
        </p:txBody>
      </p:sp>
      <p:sp>
        <p:nvSpPr>
          <p:cNvPr id="31" name="Rectangle 30">
            <a:extLst>
              <a:ext uri="{FF2B5EF4-FFF2-40B4-BE49-F238E27FC236}">
                <a16:creationId xmlns:a16="http://schemas.microsoft.com/office/drawing/2014/main" id="{B4746C7B-DB98-4DE2-88F8-6827910CC32E}"/>
              </a:ext>
            </a:extLst>
          </p:cNvPr>
          <p:cNvSpPr/>
          <p:nvPr/>
        </p:nvSpPr>
        <p:spPr>
          <a:xfrm>
            <a:off x="935243" y="4952999"/>
            <a:ext cx="659876" cy="10564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32" name="Rectangle 31">
            <a:extLst>
              <a:ext uri="{FF2B5EF4-FFF2-40B4-BE49-F238E27FC236}">
                <a16:creationId xmlns:a16="http://schemas.microsoft.com/office/drawing/2014/main" id="{CACE574C-EC87-4BE8-A8CD-19BDD44122F1}"/>
              </a:ext>
            </a:extLst>
          </p:cNvPr>
          <p:cNvSpPr/>
          <p:nvPr/>
        </p:nvSpPr>
        <p:spPr>
          <a:xfrm>
            <a:off x="3632722" y="3429000"/>
            <a:ext cx="659876" cy="25804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33" name="Rectangle 32">
            <a:extLst>
              <a:ext uri="{FF2B5EF4-FFF2-40B4-BE49-F238E27FC236}">
                <a16:creationId xmlns:a16="http://schemas.microsoft.com/office/drawing/2014/main" id="{6873D133-577B-4923-B57E-89D51C29F20D}"/>
              </a:ext>
            </a:extLst>
          </p:cNvPr>
          <p:cNvSpPr/>
          <p:nvPr/>
        </p:nvSpPr>
        <p:spPr>
          <a:xfrm>
            <a:off x="6330201" y="4351096"/>
            <a:ext cx="659876" cy="1658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schemeClr val="accent1"/>
              </a:solidFill>
            </a:endParaRPr>
          </a:p>
        </p:txBody>
      </p:sp>
      <p:sp>
        <p:nvSpPr>
          <p:cNvPr id="34" name="Rectangle 33">
            <a:extLst>
              <a:ext uri="{FF2B5EF4-FFF2-40B4-BE49-F238E27FC236}">
                <a16:creationId xmlns:a16="http://schemas.microsoft.com/office/drawing/2014/main" id="{FFFA8D43-2052-4BAD-BD82-0C9861B3F1B6}"/>
              </a:ext>
            </a:extLst>
          </p:cNvPr>
          <p:cNvSpPr/>
          <p:nvPr/>
        </p:nvSpPr>
        <p:spPr>
          <a:xfrm>
            <a:off x="7081066" y="5252719"/>
            <a:ext cx="659876" cy="75677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dirty="0"/>
          </a:p>
        </p:txBody>
      </p:sp>
      <p:sp>
        <p:nvSpPr>
          <p:cNvPr id="35" name="Rectangle 34">
            <a:extLst>
              <a:ext uri="{FF2B5EF4-FFF2-40B4-BE49-F238E27FC236}">
                <a16:creationId xmlns:a16="http://schemas.microsoft.com/office/drawing/2014/main" id="{67522861-F78D-4C2C-AB5E-A1B086B3760D}"/>
              </a:ext>
            </a:extLst>
          </p:cNvPr>
          <p:cNvSpPr/>
          <p:nvPr/>
        </p:nvSpPr>
        <p:spPr>
          <a:xfrm>
            <a:off x="4383587" y="5252720"/>
            <a:ext cx="659876" cy="75677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dirty="0"/>
          </a:p>
        </p:txBody>
      </p:sp>
      <p:sp>
        <p:nvSpPr>
          <p:cNvPr id="36" name="Rectangle 35">
            <a:extLst>
              <a:ext uri="{FF2B5EF4-FFF2-40B4-BE49-F238E27FC236}">
                <a16:creationId xmlns:a16="http://schemas.microsoft.com/office/drawing/2014/main" id="{67232292-009C-4096-8E24-A7E9B7DC0B25}"/>
              </a:ext>
            </a:extLst>
          </p:cNvPr>
          <p:cNvSpPr/>
          <p:nvPr/>
        </p:nvSpPr>
        <p:spPr>
          <a:xfrm>
            <a:off x="1686108" y="5867400"/>
            <a:ext cx="659876" cy="14209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dirty="0"/>
          </a:p>
        </p:txBody>
      </p:sp>
      <p:sp>
        <p:nvSpPr>
          <p:cNvPr id="37" name="Content Placeholder 6">
            <a:extLst>
              <a:ext uri="{FF2B5EF4-FFF2-40B4-BE49-F238E27FC236}">
                <a16:creationId xmlns:a16="http://schemas.microsoft.com/office/drawing/2014/main" id="{F0317ADB-9D76-46D9-9D68-D6AE637B3EA5}"/>
              </a:ext>
            </a:extLst>
          </p:cNvPr>
          <p:cNvSpPr txBox="1">
            <a:spLocks/>
          </p:cNvSpPr>
          <p:nvPr/>
        </p:nvSpPr>
        <p:spPr>
          <a:xfrm>
            <a:off x="935242" y="5599935"/>
            <a:ext cx="659877"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7</a:t>
            </a:r>
            <a:endParaRPr lang="en-GB" dirty="0">
              <a:solidFill>
                <a:schemeClr val="bg1"/>
              </a:solidFill>
            </a:endParaRPr>
          </a:p>
        </p:txBody>
      </p:sp>
      <p:sp>
        <p:nvSpPr>
          <p:cNvPr id="38" name="Content Placeholder 6">
            <a:extLst>
              <a:ext uri="{FF2B5EF4-FFF2-40B4-BE49-F238E27FC236}">
                <a16:creationId xmlns:a16="http://schemas.microsoft.com/office/drawing/2014/main" id="{08F74434-CFC3-49DE-A8F9-1CF728C49BD3}"/>
              </a:ext>
            </a:extLst>
          </p:cNvPr>
          <p:cNvSpPr txBox="1">
            <a:spLocks/>
          </p:cNvSpPr>
          <p:nvPr/>
        </p:nvSpPr>
        <p:spPr>
          <a:xfrm>
            <a:off x="1686108" y="5599935"/>
            <a:ext cx="659876" cy="30387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t>1</a:t>
            </a:r>
            <a:endParaRPr lang="en-GB" dirty="0"/>
          </a:p>
        </p:txBody>
      </p:sp>
      <p:sp>
        <p:nvSpPr>
          <p:cNvPr id="39" name="Content Placeholder 6">
            <a:extLst>
              <a:ext uri="{FF2B5EF4-FFF2-40B4-BE49-F238E27FC236}">
                <a16:creationId xmlns:a16="http://schemas.microsoft.com/office/drawing/2014/main" id="{310A1C2C-00CD-4D4A-BDBD-3AD39519D30C}"/>
              </a:ext>
            </a:extLst>
          </p:cNvPr>
          <p:cNvSpPr txBox="1">
            <a:spLocks/>
          </p:cNvSpPr>
          <p:nvPr/>
        </p:nvSpPr>
        <p:spPr>
          <a:xfrm>
            <a:off x="3540422" y="5662103"/>
            <a:ext cx="844475"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17</a:t>
            </a:r>
            <a:endParaRPr lang="en-GB" dirty="0">
              <a:solidFill>
                <a:schemeClr val="bg1"/>
              </a:solidFill>
            </a:endParaRPr>
          </a:p>
        </p:txBody>
      </p:sp>
      <p:sp>
        <p:nvSpPr>
          <p:cNvPr id="40" name="Content Placeholder 6">
            <a:extLst>
              <a:ext uri="{FF2B5EF4-FFF2-40B4-BE49-F238E27FC236}">
                <a16:creationId xmlns:a16="http://schemas.microsoft.com/office/drawing/2014/main" id="{956502A4-0021-4F41-A3CB-233FCA505EA1}"/>
              </a:ext>
            </a:extLst>
          </p:cNvPr>
          <p:cNvSpPr txBox="1">
            <a:spLocks/>
          </p:cNvSpPr>
          <p:nvPr/>
        </p:nvSpPr>
        <p:spPr>
          <a:xfrm>
            <a:off x="4383586" y="5662103"/>
            <a:ext cx="652606"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5</a:t>
            </a:r>
            <a:endParaRPr lang="en-GB" dirty="0">
              <a:solidFill>
                <a:schemeClr val="bg1"/>
              </a:solidFill>
            </a:endParaRPr>
          </a:p>
        </p:txBody>
      </p:sp>
      <p:sp>
        <p:nvSpPr>
          <p:cNvPr id="41" name="Content Placeholder 6">
            <a:extLst>
              <a:ext uri="{FF2B5EF4-FFF2-40B4-BE49-F238E27FC236}">
                <a16:creationId xmlns:a16="http://schemas.microsoft.com/office/drawing/2014/main" id="{0FBA515B-8D75-4F86-A35D-C4EC59C3E6A4}"/>
              </a:ext>
            </a:extLst>
          </p:cNvPr>
          <p:cNvSpPr txBox="1">
            <a:spLocks/>
          </p:cNvSpPr>
          <p:nvPr/>
        </p:nvSpPr>
        <p:spPr>
          <a:xfrm>
            <a:off x="6337471" y="5662103"/>
            <a:ext cx="652606"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11</a:t>
            </a:r>
            <a:endParaRPr lang="en-GB" dirty="0">
              <a:solidFill>
                <a:schemeClr val="bg1"/>
              </a:solidFill>
            </a:endParaRPr>
          </a:p>
        </p:txBody>
      </p:sp>
      <p:sp>
        <p:nvSpPr>
          <p:cNvPr id="42" name="Content Placeholder 6">
            <a:extLst>
              <a:ext uri="{FF2B5EF4-FFF2-40B4-BE49-F238E27FC236}">
                <a16:creationId xmlns:a16="http://schemas.microsoft.com/office/drawing/2014/main" id="{C456F139-0C7B-4E2E-BF75-EAEF43874FB1}"/>
              </a:ext>
            </a:extLst>
          </p:cNvPr>
          <p:cNvSpPr txBox="1">
            <a:spLocks/>
          </p:cNvSpPr>
          <p:nvPr/>
        </p:nvSpPr>
        <p:spPr>
          <a:xfrm>
            <a:off x="7081066" y="5662103"/>
            <a:ext cx="659877"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dirty="0">
                <a:solidFill>
                  <a:schemeClr val="bg1"/>
                </a:solidFill>
              </a:rPr>
              <a:t>5</a:t>
            </a:r>
            <a:endParaRPr lang="en-GB" dirty="0">
              <a:solidFill>
                <a:schemeClr val="bg1"/>
              </a:solidFill>
            </a:endParaRPr>
          </a:p>
        </p:txBody>
      </p:sp>
      <p:sp>
        <p:nvSpPr>
          <p:cNvPr id="2" name="Oval 1">
            <a:extLst>
              <a:ext uri="{FF2B5EF4-FFF2-40B4-BE49-F238E27FC236}">
                <a16:creationId xmlns:a16="http://schemas.microsoft.com/office/drawing/2014/main" id="{091C6433-5257-462E-9296-1C625D89F74A}"/>
              </a:ext>
            </a:extLst>
          </p:cNvPr>
          <p:cNvSpPr/>
          <p:nvPr/>
        </p:nvSpPr>
        <p:spPr>
          <a:xfrm>
            <a:off x="9623304" y="3896927"/>
            <a:ext cx="1765176" cy="176517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53" name="Oval 52">
            <a:extLst>
              <a:ext uri="{FF2B5EF4-FFF2-40B4-BE49-F238E27FC236}">
                <a16:creationId xmlns:a16="http://schemas.microsoft.com/office/drawing/2014/main" id="{C1668913-794E-40E5-8447-AC648880FCE8}"/>
              </a:ext>
            </a:extLst>
          </p:cNvPr>
          <p:cNvSpPr/>
          <p:nvPr/>
        </p:nvSpPr>
        <p:spPr>
          <a:xfrm>
            <a:off x="9367121" y="3500289"/>
            <a:ext cx="988287" cy="988287"/>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dirty="0"/>
          </a:p>
        </p:txBody>
      </p:sp>
      <p:sp>
        <p:nvSpPr>
          <p:cNvPr id="54" name="TextBox 53">
            <a:extLst>
              <a:ext uri="{FF2B5EF4-FFF2-40B4-BE49-F238E27FC236}">
                <a16:creationId xmlns:a16="http://schemas.microsoft.com/office/drawing/2014/main" id="{372CCAE9-930B-4C79-A59D-CC3D03A79DB6}"/>
              </a:ext>
            </a:extLst>
          </p:cNvPr>
          <p:cNvSpPr txBox="1"/>
          <p:nvPr/>
        </p:nvSpPr>
        <p:spPr>
          <a:xfrm>
            <a:off x="9734088" y="4363415"/>
            <a:ext cx="1347121" cy="923330"/>
          </a:xfrm>
          <a:prstGeom prst="rect">
            <a:avLst/>
          </a:prstGeom>
          <a:noFill/>
        </p:spPr>
        <p:txBody>
          <a:bodyPr wrap="square" lIns="0" tIns="0" rIns="0" bIns="0" rtlCol="0">
            <a:spAutoFit/>
          </a:bodyPr>
          <a:lstStyle/>
          <a:p>
            <a:pPr marR="0" lvl="0" indent="0" algn="r" fontAlgn="auto">
              <a:lnSpc>
                <a:spcPct val="100000"/>
              </a:lnSpc>
              <a:spcBef>
                <a:spcPts val="0"/>
              </a:spcBef>
              <a:spcAft>
                <a:spcPts val="0"/>
              </a:spcAft>
              <a:buClrTx/>
              <a:buSzTx/>
              <a:buFontTx/>
              <a:buNone/>
              <a:tabLst/>
              <a:defRPr/>
            </a:pPr>
            <a:r>
              <a:rPr lang="sl-SI" sz="2400" b="1" dirty="0">
                <a:solidFill>
                  <a:schemeClr val="bg1"/>
                </a:solidFill>
              </a:rPr>
              <a:t>35 </a:t>
            </a:r>
          </a:p>
          <a:p>
            <a:pPr marL="0" marR="0" lvl="0" indent="0" algn="r" defTabSz="914400" rtl="0" eaLnBrk="1" fontAlgn="auto" latinLnBrk="0" hangingPunct="1">
              <a:lnSpc>
                <a:spcPct val="100000"/>
              </a:lnSpc>
              <a:spcBef>
                <a:spcPts val="0"/>
              </a:spcBef>
              <a:spcAft>
                <a:spcPts val="0"/>
              </a:spcAft>
              <a:buClrTx/>
              <a:buSzTx/>
              <a:buFontTx/>
              <a:buNone/>
              <a:tabLst/>
              <a:defRPr/>
            </a:pPr>
            <a:r>
              <a:rPr lang="en-SI" dirty="0">
                <a:solidFill>
                  <a:schemeClr val="bg1"/>
                </a:solidFill>
              </a:rPr>
              <a:t>JSI </a:t>
            </a:r>
            <a:r>
              <a:rPr lang="en-SI" sz="1800" dirty="0">
                <a:solidFill>
                  <a:schemeClr val="bg1"/>
                </a:solidFill>
              </a:rPr>
              <a:t>coordinators</a:t>
            </a:r>
            <a:endParaRPr lang="sl-SI" sz="1800" dirty="0">
              <a:solidFill>
                <a:schemeClr val="bg1"/>
              </a:solidFill>
            </a:endParaRPr>
          </a:p>
        </p:txBody>
      </p:sp>
      <p:sp>
        <p:nvSpPr>
          <p:cNvPr id="55" name="TextBox 54">
            <a:extLst>
              <a:ext uri="{FF2B5EF4-FFF2-40B4-BE49-F238E27FC236}">
                <a16:creationId xmlns:a16="http://schemas.microsoft.com/office/drawing/2014/main" id="{3B0829A4-57AE-41F9-A1C9-5E41E86BC772}"/>
              </a:ext>
            </a:extLst>
          </p:cNvPr>
          <p:cNvSpPr txBox="1"/>
          <p:nvPr/>
        </p:nvSpPr>
        <p:spPr>
          <a:xfrm>
            <a:off x="7424036" y="3506760"/>
            <a:ext cx="1347121" cy="923330"/>
          </a:xfrm>
          <a:prstGeom prst="rect">
            <a:avLst/>
          </a:prstGeom>
          <a:noFill/>
        </p:spPr>
        <p:txBody>
          <a:bodyPr wrap="square" lIns="0" tIns="0" rIns="0" bIns="0" rtlCol="0">
            <a:spAutoFit/>
          </a:bodyPr>
          <a:lstStyle/>
          <a:p>
            <a:pPr marR="0" lvl="0" indent="0" algn="r" fontAlgn="auto">
              <a:lnSpc>
                <a:spcPct val="100000"/>
              </a:lnSpc>
              <a:spcBef>
                <a:spcPts val="0"/>
              </a:spcBef>
              <a:spcAft>
                <a:spcPts val="0"/>
              </a:spcAft>
              <a:buClrTx/>
              <a:buSzTx/>
              <a:buFontTx/>
              <a:buNone/>
              <a:tabLst/>
              <a:defRPr/>
            </a:pPr>
            <a:r>
              <a:rPr lang="sl-SI" sz="2400" b="1" dirty="0">
                <a:solidFill>
                  <a:schemeClr val="accent6"/>
                </a:solidFill>
              </a:rPr>
              <a:t>11</a:t>
            </a:r>
          </a:p>
          <a:p>
            <a:pPr marL="0" marR="0" lvl="0" indent="0" algn="r" defTabSz="914400" rtl="0" eaLnBrk="1" fontAlgn="auto" latinLnBrk="0" hangingPunct="1">
              <a:lnSpc>
                <a:spcPct val="100000"/>
              </a:lnSpc>
              <a:spcBef>
                <a:spcPts val="0"/>
              </a:spcBef>
              <a:spcAft>
                <a:spcPts val="0"/>
              </a:spcAft>
              <a:buClrTx/>
              <a:buSzTx/>
              <a:buFontTx/>
              <a:buNone/>
              <a:tabLst/>
              <a:defRPr/>
            </a:pPr>
            <a:r>
              <a:rPr lang="en-SI" sz="1800" dirty="0">
                <a:solidFill>
                  <a:srgbClr val="174A67"/>
                </a:solidFill>
              </a:rPr>
              <a:t>JSI</a:t>
            </a:r>
            <a:endParaRPr lang="en-US" sz="1800" dirty="0">
              <a:solidFill>
                <a:srgbClr val="174A67"/>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SI" dirty="0">
                <a:solidFill>
                  <a:srgbClr val="174A67"/>
                </a:solidFill>
              </a:rPr>
              <a:t>participant</a:t>
            </a:r>
            <a:endParaRPr lang="sl-SI" sz="1800" dirty="0">
              <a:solidFill>
                <a:srgbClr val="174A67"/>
              </a:solidFill>
            </a:endParaRPr>
          </a:p>
        </p:txBody>
      </p:sp>
      <p:cxnSp>
        <p:nvCxnSpPr>
          <p:cNvPr id="57" name="Straight Connector 56">
            <a:extLst>
              <a:ext uri="{FF2B5EF4-FFF2-40B4-BE49-F238E27FC236}">
                <a16:creationId xmlns:a16="http://schemas.microsoft.com/office/drawing/2014/main" id="{2B315517-81D7-4171-B25B-F21A57966C40}"/>
              </a:ext>
            </a:extLst>
          </p:cNvPr>
          <p:cNvCxnSpPr>
            <a:cxnSpLocks/>
          </p:cNvCxnSpPr>
          <p:nvPr/>
        </p:nvCxnSpPr>
        <p:spPr>
          <a:xfrm flipH="1">
            <a:off x="8926317" y="3793341"/>
            <a:ext cx="80777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9776161-3DD0-4832-9A10-DFCF3584DEFE}"/>
              </a:ext>
            </a:extLst>
          </p:cNvPr>
          <p:cNvCxnSpPr>
            <a:cxnSpLocks/>
          </p:cNvCxnSpPr>
          <p:nvPr/>
        </p:nvCxnSpPr>
        <p:spPr>
          <a:xfrm>
            <a:off x="8926317" y="3510052"/>
            <a:ext cx="0" cy="100205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810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A0FEAA-255B-4CF1-B0CC-55261072B996}"/>
              </a:ext>
            </a:extLst>
          </p:cNvPr>
          <p:cNvSpPr>
            <a:spLocks noGrp="1"/>
          </p:cNvSpPr>
          <p:nvPr>
            <p:ph type="title"/>
          </p:nvPr>
        </p:nvSpPr>
        <p:spPr>
          <a:xfrm>
            <a:off x="838198" y="1113963"/>
            <a:ext cx="10515600" cy="441519"/>
          </a:xfrm>
        </p:spPr>
        <p:txBody>
          <a:bodyPr/>
          <a:lstStyle/>
          <a:p>
            <a:r>
              <a:rPr lang="sl-SI" dirty="0" err="1"/>
              <a:t>Programme</a:t>
            </a:r>
            <a:r>
              <a:rPr lang="sl-SI" dirty="0"/>
              <a:t> </a:t>
            </a:r>
            <a:r>
              <a:rPr lang="sl-SI" dirty="0" err="1"/>
              <a:t>revenue</a:t>
            </a:r>
            <a:r>
              <a:rPr lang="en-SI" dirty="0"/>
              <a:t>s</a:t>
            </a:r>
            <a:br>
              <a:rPr lang="sl-SI" dirty="0"/>
            </a:br>
            <a:endParaRPr lang="sl-SI" dirty="0"/>
          </a:p>
        </p:txBody>
      </p:sp>
      <p:sp>
        <p:nvSpPr>
          <p:cNvPr id="5" name="Content Placeholder 4">
            <a:extLst>
              <a:ext uri="{FF2B5EF4-FFF2-40B4-BE49-F238E27FC236}">
                <a16:creationId xmlns:a16="http://schemas.microsoft.com/office/drawing/2014/main" id="{154D2F83-73BE-4613-9D1A-B11A749F6E04}"/>
              </a:ext>
            </a:extLst>
          </p:cNvPr>
          <p:cNvSpPr>
            <a:spLocks noGrp="1"/>
          </p:cNvSpPr>
          <p:nvPr>
            <p:ph sz="half" idx="13"/>
          </p:nvPr>
        </p:nvSpPr>
        <p:spPr>
          <a:xfrm>
            <a:off x="838200" y="1565686"/>
            <a:ext cx="2860040" cy="4353104"/>
          </a:xfrm>
        </p:spPr>
        <p:txBody>
          <a:bodyPr/>
          <a:lstStyle/>
          <a:p>
            <a:r>
              <a:rPr lang="en-US" dirty="0"/>
              <a:t>Revenues from </a:t>
            </a:r>
            <a:r>
              <a:rPr lang="en-US" dirty="0" err="1"/>
              <a:t>programmes</a:t>
            </a:r>
            <a:r>
              <a:rPr lang="en-US" dirty="0"/>
              <a:t> by topic in 202</a:t>
            </a:r>
            <a:r>
              <a:rPr lang="sl-SI" dirty="0"/>
              <a:t>5</a:t>
            </a:r>
          </a:p>
          <a:p>
            <a:endParaRPr lang="sl-SI" dirty="0"/>
          </a:p>
        </p:txBody>
      </p:sp>
      <p:sp>
        <p:nvSpPr>
          <p:cNvPr id="3" name="Footer Placeholder 2">
            <a:extLst>
              <a:ext uri="{FF2B5EF4-FFF2-40B4-BE49-F238E27FC236}">
                <a16:creationId xmlns:a16="http://schemas.microsoft.com/office/drawing/2014/main" id="{826224B5-C14C-4975-846D-81C96C3F8318}"/>
              </a:ext>
            </a:extLst>
          </p:cNvPr>
          <p:cNvSpPr>
            <a:spLocks noGrp="1"/>
          </p:cNvSpPr>
          <p:nvPr>
            <p:ph type="ftr" sz="quarter" idx="11"/>
          </p:nvPr>
        </p:nvSpPr>
        <p:spPr>
          <a:xfrm>
            <a:off x="838198" y="6209030"/>
            <a:ext cx="8194042" cy="365125"/>
          </a:xfrm>
        </p:spPr>
        <p:txBody>
          <a:bodyPr/>
          <a:lstStyle/>
          <a:p>
            <a:r>
              <a:rPr lang="sl-SI" dirty="0"/>
              <a:t>Data </a:t>
            </a:r>
            <a:r>
              <a:rPr lang="sl-SI" dirty="0" err="1"/>
              <a:t>for</a:t>
            </a:r>
            <a:r>
              <a:rPr lang="sl-SI" dirty="0"/>
              <a:t> 2025</a:t>
            </a:r>
          </a:p>
        </p:txBody>
      </p:sp>
      <p:sp>
        <p:nvSpPr>
          <p:cNvPr id="2" name="Slide Number Placeholder 1">
            <a:extLst>
              <a:ext uri="{FF2B5EF4-FFF2-40B4-BE49-F238E27FC236}">
                <a16:creationId xmlns:a16="http://schemas.microsoft.com/office/drawing/2014/main" id="{E6002F06-0E2D-4812-8112-9C9374CE0E4A}"/>
              </a:ext>
            </a:extLst>
          </p:cNvPr>
          <p:cNvSpPr>
            <a:spLocks noGrp="1"/>
          </p:cNvSpPr>
          <p:nvPr>
            <p:ph type="sldNum" sz="quarter" idx="12"/>
          </p:nvPr>
        </p:nvSpPr>
        <p:spPr>
          <a:xfrm>
            <a:off x="10678160" y="6209030"/>
            <a:ext cx="675640" cy="365125"/>
          </a:xfrm>
        </p:spPr>
        <p:txBody>
          <a:bodyPr/>
          <a:lstStyle/>
          <a:p>
            <a:fld id="{536C58C5-B627-48D0-A1A2-F881587ADEA7}" type="slidenum">
              <a:rPr lang="sl-SI" smtClean="0"/>
              <a:t>24</a:t>
            </a:fld>
            <a:endParaRPr lang="sl-SI"/>
          </a:p>
        </p:txBody>
      </p:sp>
      <p:sp>
        <p:nvSpPr>
          <p:cNvPr id="52" name="Rectangle 51">
            <a:extLst>
              <a:ext uri="{FF2B5EF4-FFF2-40B4-BE49-F238E27FC236}">
                <a16:creationId xmlns:a16="http://schemas.microsoft.com/office/drawing/2014/main" id="{42F5EEE7-365E-4F64-AB1B-444D8964EA1D}"/>
              </a:ext>
            </a:extLst>
          </p:cNvPr>
          <p:cNvSpPr/>
          <p:nvPr/>
        </p:nvSpPr>
        <p:spPr>
          <a:xfrm>
            <a:off x="9072960" y="1398519"/>
            <a:ext cx="2789133" cy="1261884"/>
          </a:xfrm>
          <a:prstGeom prst="rect">
            <a:avLst/>
          </a:prstGeom>
        </p:spPr>
        <p:txBody>
          <a:bodyPr wrap="square">
            <a:spAutoFit/>
          </a:bodyPr>
          <a:lstStyle/>
          <a:p>
            <a:r>
              <a:rPr lang="en-SI" dirty="0">
                <a:solidFill>
                  <a:schemeClr val="bg1"/>
                </a:solidFill>
                <a:ea typeface="Tahoma" panose="020B0604030504040204" pitchFamily="34" charset="0"/>
                <a:cs typeface="Tahoma" panose="020B0604030504040204" pitchFamily="34" charset="0"/>
              </a:rPr>
              <a:t>Total</a:t>
            </a:r>
            <a:endParaRPr lang="sl-SI" dirty="0">
              <a:solidFill>
                <a:schemeClr val="bg1"/>
              </a:solidFill>
              <a:ea typeface="Tahoma" panose="020B0604030504040204" pitchFamily="34" charset="0"/>
              <a:cs typeface="Tahoma" panose="020B0604030504040204" pitchFamily="34" charset="0"/>
            </a:endParaRPr>
          </a:p>
          <a:p>
            <a:r>
              <a:rPr lang="sl-SI" sz="4000" b="1" dirty="0">
                <a:solidFill>
                  <a:schemeClr val="bg1"/>
                </a:solidFill>
                <a:ea typeface="Tahoma" panose="020B0604030504040204" pitchFamily="34" charset="0"/>
                <a:cs typeface="Tahoma" panose="020B0604030504040204" pitchFamily="34" charset="0"/>
              </a:rPr>
              <a:t>23</a:t>
            </a:r>
            <a:r>
              <a:rPr lang="en-US" sz="4000" b="1" dirty="0">
                <a:solidFill>
                  <a:schemeClr val="bg1"/>
                </a:solidFill>
                <a:ea typeface="Tahoma" panose="020B0604030504040204" pitchFamily="34" charset="0"/>
                <a:cs typeface="Tahoma" panose="020B0604030504040204" pitchFamily="34" charset="0"/>
              </a:rPr>
              <a:t>.</a:t>
            </a:r>
            <a:r>
              <a:rPr lang="sl-SI" sz="4000" b="1" dirty="0">
                <a:solidFill>
                  <a:schemeClr val="bg1"/>
                </a:solidFill>
                <a:ea typeface="Tahoma" panose="020B0604030504040204" pitchFamily="34" charset="0"/>
                <a:cs typeface="Tahoma" panose="020B0604030504040204" pitchFamily="34" charset="0"/>
              </a:rPr>
              <a:t>492</a:t>
            </a:r>
          </a:p>
          <a:p>
            <a:r>
              <a:rPr lang="sl-SI" dirty="0">
                <a:solidFill>
                  <a:schemeClr val="bg1"/>
                </a:solidFill>
                <a:ea typeface="Tahoma" panose="020B0604030504040204" pitchFamily="34" charset="0"/>
                <a:cs typeface="Tahoma" panose="020B0604030504040204" pitchFamily="34" charset="0"/>
              </a:rPr>
              <a:t>M€</a:t>
            </a:r>
            <a:r>
              <a:rPr lang="en-SI" dirty="0">
                <a:solidFill>
                  <a:schemeClr val="bg1"/>
                </a:solidFill>
                <a:ea typeface="Tahoma" panose="020B0604030504040204" pitchFamily="34" charset="0"/>
                <a:cs typeface="Tahoma" panose="020B0604030504040204" pitchFamily="34" charset="0"/>
              </a:rPr>
              <a:t> </a:t>
            </a:r>
            <a:endParaRPr lang="sl-SI" dirty="0">
              <a:solidFill>
                <a:srgbClr val="32C0C7"/>
              </a:solidFill>
              <a:ea typeface="Tahoma" panose="020B0604030504040204" pitchFamily="34" charset="0"/>
              <a:cs typeface="Tahoma" panose="020B0604030504040204" pitchFamily="34" charset="0"/>
            </a:endParaRPr>
          </a:p>
        </p:txBody>
      </p:sp>
      <p:cxnSp>
        <p:nvCxnSpPr>
          <p:cNvPr id="53" name="Straight Connector 52">
            <a:extLst>
              <a:ext uri="{FF2B5EF4-FFF2-40B4-BE49-F238E27FC236}">
                <a16:creationId xmlns:a16="http://schemas.microsoft.com/office/drawing/2014/main" id="{9D9A1E37-7151-44C1-8922-19915532AC3E}"/>
              </a:ext>
            </a:extLst>
          </p:cNvPr>
          <p:cNvCxnSpPr>
            <a:cxnSpLocks/>
          </p:cNvCxnSpPr>
          <p:nvPr/>
        </p:nvCxnSpPr>
        <p:spPr>
          <a:xfrm>
            <a:off x="838199" y="6009500"/>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5" name="Graphic 54">
            <a:extLst>
              <a:ext uri="{FF2B5EF4-FFF2-40B4-BE49-F238E27FC236}">
                <a16:creationId xmlns:a16="http://schemas.microsoft.com/office/drawing/2014/main" id="{B7809210-6807-4BD9-9207-143D8147B012}"/>
              </a:ext>
            </a:extLst>
          </p:cNvPr>
          <p:cNvPicPr>
            <a:picLocks noChangeAspect="1"/>
          </p:cNvPicPr>
          <p:nvPr/>
        </p:nvPicPr>
        <p:blipFill>
          <a:blip r:embed="rId3">
            <a:grayscl/>
            <a:alphaModFix amt="42000"/>
            <a:extLst>
              <a:ext uri="{96DAC541-7B7A-43D3-8B79-37D633B846F1}">
                <asvg:svgBlip xmlns:asvg="http://schemas.microsoft.com/office/drawing/2016/SVG/main" r:embed="rId4"/>
              </a:ext>
            </a:extLst>
          </a:blip>
          <a:stretch>
            <a:fillRect/>
          </a:stretch>
        </p:blipFill>
        <p:spPr>
          <a:xfrm>
            <a:off x="4460609" y="1583614"/>
            <a:ext cx="2399943" cy="518144"/>
          </a:xfrm>
          <a:prstGeom prst="rect">
            <a:avLst/>
          </a:prstGeom>
        </p:spPr>
      </p:pic>
      <p:sp>
        <p:nvSpPr>
          <p:cNvPr id="56" name="Content Placeholder 6">
            <a:extLst>
              <a:ext uri="{FF2B5EF4-FFF2-40B4-BE49-F238E27FC236}">
                <a16:creationId xmlns:a16="http://schemas.microsoft.com/office/drawing/2014/main" id="{4A107D9E-60BF-46E8-AF7D-079E43D6281A}"/>
              </a:ext>
            </a:extLst>
          </p:cNvPr>
          <p:cNvSpPr txBox="1">
            <a:spLocks/>
          </p:cNvSpPr>
          <p:nvPr/>
        </p:nvSpPr>
        <p:spPr>
          <a:xfrm>
            <a:off x="897939" y="2576769"/>
            <a:ext cx="2488676"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b="1" dirty="0" err="1"/>
              <a:t>Electronics</a:t>
            </a:r>
            <a:r>
              <a:rPr lang="sl-SI" b="1" dirty="0"/>
              <a:t> </a:t>
            </a:r>
            <a:r>
              <a:rPr lang="sl-SI" b="1" dirty="0" err="1"/>
              <a:t>and</a:t>
            </a:r>
            <a:r>
              <a:rPr lang="sl-SI" b="1" dirty="0"/>
              <a:t> </a:t>
            </a:r>
            <a:r>
              <a:rPr lang="sl-SI" b="1" dirty="0" err="1"/>
              <a:t>Information</a:t>
            </a:r>
            <a:r>
              <a:rPr lang="sl-SI" b="1" dirty="0"/>
              <a:t> Technologies</a:t>
            </a:r>
            <a:endParaRPr lang="en-GB" dirty="0"/>
          </a:p>
        </p:txBody>
      </p:sp>
      <p:sp>
        <p:nvSpPr>
          <p:cNvPr id="57" name="Content Placeholder 6">
            <a:extLst>
              <a:ext uri="{FF2B5EF4-FFF2-40B4-BE49-F238E27FC236}">
                <a16:creationId xmlns:a16="http://schemas.microsoft.com/office/drawing/2014/main" id="{FAA93AAB-1ED0-49F3-B0C1-7FADFE859F6E}"/>
              </a:ext>
            </a:extLst>
          </p:cNvPr>
          <p:cNvSpPr txBox="1">
            <a:spLocks/>
          </p:cNvSpPr>
          <p:nvPr/>
        </p:nvSpPr>
        <p:spPr>
          <a:xfrm>
            <a:off x="3632722" y="2576769"/>
            <a:ext cx="2131470"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Physics, nuclear engineering and energy</a:t>
            </a:r>
            <a:endParaRPr lang="en-GB" sz="1800" dirty="0"/>
          </a:p>
        </p:txBody>
      </p:sp>
      <p:sp>
        <p:nvSpPr>
          <p:cNvPr id="58" name="Content Placeholder 6">
            <a:extLst>
              <a:ext uri="{FF2B5EF4-FFF2-40B4-BE49-F238E27FC236}">
                <a16:creationId xmlns:a16="http://schemas.microsoft.com/office/drawing/2014/main" id="{B0B6C078-A5BE-4958-A454-BFB090F30D55}"/>
              </a:ext>
            </a:extLst>
          </p:cNvPr>
          <p:cNvSpPr txBox="1">
            <a:spLocks/>
          </p:cNvSpPr>
          <p:nvPr/>
        </p:nvSpPr>
        <p:spPr>
          <a:xfrm>
            <a:off x="6186335" y="2584468"/>
            <a:ext cx="2131470" cy="113272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Chemistry, biochemistry, materials and environment</a:t>
            </a:r>
            <a:endParaRPr lang="en-GB" sz="1800" dirty="0"/>
          </a:p>
        </p:txBody>
      </p:sp>
      <p:sp>
        <p:nvSpPr>
          <p:cNvPr id="59" name="Rectangle 58">
            <a:extLst>
              <a:ext uri="{FF2B5EF4-FFF2-40B4-BE49-F238E27FC236}">
                <a16:creationId xmlns:a16="http://schemas.microsoft.com/office/drawing/2014/main" id="{AA9D50A3-729F-4F45-8751-E42D3D27ADCB}"/>
              </a:ext>
            </a:extLst>
          </p:cNvPr>
          <p:cNvSpPr/>
          <p:nvPr/>
        </p:nvSpPr>
        <p:spPr>
          <a:xfrm>
            <a:off x="935243" y="4925421"/>
            <a:ext cx="659876" cy="10840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0" name="Rectangle 59">
            <a:extLst>
              <a:ext uri="{FF2B5EF4-FFF2-40B4-BE49-F238E27FC236}">
                <a16:creationId xmlns:a16="http://schemas.microsoft.com/office/drawing/2014/main" id="{91D1BD40-B195-47C5-828B-5A4B8480243D}"/>
              </a:ext>
            </a:extLst>
          </p:cNvPr>
          <p:cNvSpPr/>
          <p:nvPr/>
        </p:nvSpPr>
        <p:spPr>
          <a:xfrm>
            <a:off x="3632722" y="3429000"/>
            <a:ext cx="659876" cy="25804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1" name="Rectangle 60">
            <a:extLst>
              <a:ext uri="{FF2B5EF4-FFF2-40B4-BE49-F238E27FC236}">
                <a16:creationId xmlns:a16="http://schemas.microsoft.com/office/drawing/2014/main" id="{30B3EB25-707A-42F7-AADA-9599DCA44D6F}"/>
              </a:ext>
            </a:extLst>
          </p:cNvPr>
          <p:cNvSpPr/>
          <p:nvPr/>
        </p:nvSpPr>
        <p:spPr>
          <a:xfrm>
            <a:off x="6330201" y="3854004"/>
            <a:ext cx="659876" cy="21554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solidFill>
                <a:schemeClr val="accent1"/>
              </a:solidFill>
            </a:endParaRPr>
          </a:p>
        </p:txBody>
      </p:sp>
      <p:sp>
        <p:nvSpPr>
          <p:cNvPr id="62" name="Rectangle 61">
            <a:extLst>
              <a:ext uri="{FF2B5EF4-FFF2-40B4-BE49-F238E27FC236}">
                <a16:creationId xmlns:a16="http://schemas.microsoft.com/office/drawing/2014/main" id="{3D4AD986-C3BA-4B70-B3ED-9B6A34BDF541}"/>
              </a:ext>
            </a:extLst>
          </p:cNvPr>
          <p:cNvSpPr/>
          <p:nvPr/>
        </p:nvSpPr>
        <p:spPr>
          <a:xfrm>
            <a:off x="7081066" y="5777785"/>
            <a:ext cx="659876" cy="231709"/>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dirty="0"/>
          </a:p>
        </p:txBody>
      </p:sp>
      <p:sp>
        <p:nvSpPr>
          <p:cNvPr id="63" name="Rectangle 62">
            <a:extLst>
              <a:ext uri="{FF2B5EF4-FFF2-40B4-BE49-F238E27FC236}">
                <a16:creationId xmlns:a16="http://schemas.microsoft.com/office/drawing/2014/main" id="{B88E876A-6760-4AA7-9659-2A8CE28F0B8D}"/>
              </a:ext>
            </a:extLst>
          </p:cNvPr>
          <p:cNvSpPr/>
          <p:nvPr/>
        </p:nvSpPr>
        <p:spPr>
          <a:xfrm>
            <a:off x="4383587" y="5903808"/>
            <a:ext cx="659876" cy="10568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dirty="0"/>
          </a:p>
        </p:txBody>
      </p:sp>
      <p:sp>
        <p:nvSpPr>
          <p:cNvPr id="64" name="Rectangle 63">
            <a:extLst>
              <a:ext uri="{FF2B5EF4-FFF2-40B4-BE49-F238E27FC236}">
                <a16:creationId xmlns:a16="http://schemas.microsoft.com/office/drawing/2014/main" id="{9C00FF25-3F54-4B10-90D7-BDE8506B785C}"/>
              </a:ext>
            </a:extLst>
          </p:cNvPr>
          <p:cNvSpPr/>
          <p:nvPr/>
        </p:nvSpPr>
        <p:spPr>
          <a:xfrm>
            <a:off x="1686108" y="5917001"/>
            <a:ext cx="659876" cy="9249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dirty="0"/>
          </a:p>
        </p:txBody>
      </p:sp>
      <p:sp>
        <p:nvSpPr>
          <p:cNvPr id="66" name="Oval 65">
            <a:extLst>
              <a:ext uri="{FF2B5EF4-FFF2-40B4-BE49-F238E27FC236}">
                <a16:creationId xmlns:a16="http://schemas.microsoft.com/office/drawing/2014/main" id="{5F5F623A-2638-40BC-9954-89C64BB7A0C8}"/>
              </a:ext>
            </a:extLst>
          </p:cNvPr>
          <p:cNvSpPr/>
          <p:nvPr/>
        </p:nvSpPr>
        <p:spPr>
          <a:xfrm>
            <a:off x="9401714" y="3653436"/>
            <a:ext cx="2131622" cy="213162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7" name="Oval 66">
            <a:extLst>
              <a:ext uri="{FF2B5EF4-FFF2-40B4-BE49-F238E27FC236}">
                <a16:creationId xmlns:a16="http://schemas.microsoft.com/office/drawing/2014/main" id="{7926B271-8BD9-4205-B322-8C5CC85BAF59}"/>
              </a:ext>
            </a:extLst>
          </p:cNvPr>
          <p:cNvSpPr/>
          <p:nvPr/>
        </p:nvSpPr>
        <p:spPr>
          <a:xfrm>
            <a:off x="9575183" y="3534533"/>
            <a:ext cx="587099" cy="587099"/>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l-SI" dirty="0"/>
          </a:p>
        </p:txBody>
      </p:sp>
      <p:sp>
        <p:nvSpPr>
          <p:cNvPr id="68" name="TextBox 67">
            <a:extLst>
              <a:ext uri="{FF2B5EF4-FFF2-40B4-BE49-F238E27FC236}">
                <a16:creationId xmlns:a16="http://schemas.microsoft.com/office/drawing/2014/main" id="{A4B08238-3BEC-4C09-BC58-24B8710003F8}"/>
              </a:ext>
            </a:extLst>
          </p:cNvPr>
          <p:cNvSpPr txBox="1"/>
          <p:nvPr/>
        </p:nvSpPr>
        <p:spPr>
          <a:xfrm>
            <a:off x="9793965" y="4573464"/>
            <a:ext cx="1347121" cy="923330"/>
          </a:xfrm>
          <a:prstGeom prst="rect">
            <a:avLst/>
          </a:prstGeom>
          <a:noFill/>
        </p:spPr>
        <p:txBody>
          <a:bodyPr wrap="square" lIns="0" tIns="0" rIns="0" bIns="0" rtlCol="0">
            <a:spAutoFit/>
          </a:bodyPr>
          <a:lstStyle/>
          <a:p>
            <a:pPr marR="0" lvl="0" indent="0" algn="r" fontAlgn="auto">
              <a:lnSpc>
                <a:spcPct val="100000"/>
              </a:lnSpc>
              <a:spcBef>
                <a:spcPts val="0"/>
              </a:spcBef>
              <a:spcAft>
                <a:spcPts val="0"/>
              </a:spcAft>
              <a:buClrTx/>
              <a:buSzTx/>
              <a:buFontTx/>
              <a:buNone/>
              <a:tabLst/>
              <a:defRPr/>
            </a:pPr>
            <a:r>
              <a:rPr lang="sl-SI" sz="2400" b="1" dirty="0">
                <a:solidFill>
                  <a:schemeClr val="bg1"/>
                </a:solidFill>
              </a:rPr>
              <a:t>21</a:t>
            </a:r>
            <a:r>
              <a:rPr lang="en-US" sz="2400" b="1" dirty="0">
                <a:solidFill>
                  <a:schemeClr val="bg1"/>
                </a:solidFill>
              </a:rPr>
              <a:t>.</a:t>
            </a:r>
            <a:r>
              <a:rPr lang="sl-SI" sz="2400" b="1" dirty="0">
                <a:solidFill>
                  <a:schemeClr val="bg1"/>
                </a:solidFill>
              </a:rPr>
              <a:t>467</a:t>
            </a:r>
          </a:p>
          <a:p>
            <a:pPr marL="0" marR="0" lvl="0" indent="0" algn="r" defTabSz="914400" rtl="0" eaLnBrk="1" fontAlgn="auto" latinLnBrk="0" hangingPunct="1">
              <a:lnSpc>
                <a:spcPct val="100000"/>
              </a:lnSpc>
              <a:spcBef>
                <a:spcPts val="0"/>
              </a:spcBef>
              <a:spcAft>
                <a:spcPts val="0"/>
              </a:spcAft>
              <a:buClrTx/>
              <a:buSzTx/>
              <a:buFontTx/>
              <a:buNone/>
              <a:tabLst/>
              <a:defRPr/>
            </a:pPr>
            <a:r>
              <a:rPr lang="sl-SI" sz="1800" dirty="0">
                <a:solidFill>
                  <a:schemeClr val="bg1"/>
                </a:solidFill>
              </a:rPr>
              <a:t>M€</a:t>
            </a:r>
            <a:r>
              <a:rPr lang="en-SI" sz="1800" dirty="0">
                <a:solidFill>
                  <a:schemeClr val="bg1"/>
                </a:solidFill>
              </a:rPr>
              <a:t> </a:t>
            </a:r>
            <a:r>
              <a:rPr lang="sl-SI" sz="1800" dirty="0">
                <a:solidFill>
                  <a:schemeClr val="bg1"/>
                </a:solidFill>
              </a:rPr>
              <a:t>JSI</a:t>
            </a:r>
            <a:endParaRPr lang="en-US" sz="1800" dirty="0">
              <a:solidFill>
                <a:schemeClr val="bg1"/>
              </a:solidFill>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SI" sz="1800" dirty="0">
                <a:solidFill>
                  <a:schemeClr val="bg1"/>
                </a:solidFill>
              </a:rPr>
              <a:t>coordinator</a:t>
            </a:r>
            <a:endParaRPr lang="sl-SI" sz="1800" dirty="0">
              <a:solidFill>
                <a:schemeClr val="bg1"/>
              </a:solidFill>
            </a:endParaRPr>
          </a:p>
        </p:txBody>
      </p:sp>
      <p:sp>
        <p:nvSpPr>
          <p:cNvPr id="69" name="TextBox 68">
            <a:extLst>
              <a:ext uri="{FF2B5EF4-FFF2-40B4-BE49-F238E27FC236}">
                <a16:creationId xmlns:a16="http://schemas.microsoft.com/office/drawing/2014/main" id="{786B8443-B321-4813-8DDC-08D5484BC1B6}"/>
              </a:ext>
            </a:extLst>
          </p:cNvPr>
          <p:cNvSpPr txBox="1"/>
          <p:nvPr/>
        </p:nvSpPr>
        <p:spPr>
          <a:xfrm>
            <a:off x="7424036" y="3506760"/>
            <a:ext cx="1347121" cy="923330"/>
          </a:xfrm>
          <a:prstGeom prst="rect">
            <a:avLst/>
          </a:prstGeom>
          <a:noFill/>
        </p:spPr>
        <p:txBody>
          <a:bodyPr wrap="square" lIns="0" tIns="0" rIns="0" bIns="0" rtlCol="0">
            <a:spAutoFit/>
          </a:bodyPr>
          <a:lstStyle/>
          <a:p>
            <a:pPr marR="0" lvl="0" indent="0" algn="r" fontAlgn="auto">
              <a:lnSpc>
                <a:spcPct val="100000"/>
              </a:lnSpc>
              <a:spcBef>
                <a:spcPts val="0"/>
              </a:spcBef>
              <a:spcAft>
                <a:spcPts val="0"/>
              </a:spcAft>
              <a:buClrTx/>
              <a:buSzTx/>
              <a:buFontTx/>
              <a:buNone/>
              <a:tabLst/>
              <a:defRPr/>
            </a:pPr>
            <a:r>
              <a:rPr lang="sl-SI" sz="2400" b="1" dirty="0">
                <a:solidFill>
                  <a:schemeClr val="accent6"/>
                </a:solidFill>
              </a:rPr>
              <a:t>2.025</a:t>
            </a:r>
          </a:p>
          <a:p>
            <a:pPr marL="0" marR="0" lvl="0" indent="0" algn="r" defTabSz="914400" rtl="0" eaLnBrk="1" fontAlgn="auto" latinLnBrk="0" hangingPunct="1">
              <a:lnSpc>
                <a:spcPct val="100000"/>
              </a:lnSpc>
              <a:spcBef>
                <a:spcPts val="0"/>
              </a:spcBef>
              <a:spcAft>
                <a:spcPts val="0"/>
              </a:spcAft>
              <a:buClrTx/>
              <a:buSzTx/>
              <a:buFontTx/>
              <a:buNone/>
              <a:tabLst/>
              <a:defRPr/>
            </a:pPr>
            <a:r>
              <a:rPr lang="sl-SI" sz="1800" dirty="0">
                <a:solidFill>
                  <a:srgbClr val="174A67"/>
                </a:solidFill>
              </a:rPr>
              <a:t>M€</a:t>
            </a:r>
            <a:r>
              <a:rPr lang="en-SI" sz="1800" dirty="0">
                <a:solidFill>
                  <a:srgbClr val="174A67"/>
                </a:solidFill>
              </a:rPr>
              <a:t> JSI partner</a:t>
            </a:r>
            <a:endParaRPr lang="sl-SI" sz="1800" dirty="0">
              <a:solidFill>
                <a:srgbClr val="174A67"/>
              </a:solidFill>
            </a:endParaRPr>
          </a:p>
        </p:txBody>
      </p:sp>
      <p:cxnSp>
        <p:nvCxnSpPr>
          <p:cNvPr id="71" name="Straight Connector 70">
            <a:extLst>
              <a:ext uri="{FF2B5EF4-FFF2-40B4-BE49-F238E27FC236}">
                <a16:creationId xmlns:a16="http://schemas.microsoft.com/office/drawing/2014/main" id="{1B9244A5-7FC7-4D0E-B147-BB3F6339E662}"/>
              </a:ext>
            </a:extLst>
          </p:cNvPr>
          <p:cNvCxnSpPr>
            <a:cxnSpLocks/>
          </p:cNvCxnSpPr>
          <p:nvPr/>
        </p:nvCxnSpPr>
        <p:spPr>
          <a:xfrm flipH="1">
            <a:off x="8926317" y="3793341"/>
            <a:ext cx="80777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69484B2-B597-4369-BA73-ADB5D6E4D409}"/>
              </a:ext>
            </a:extLst>
          </p:cNvPr>
          <p:cNvCxnSpPr>
            <a:cxnSpLocks/>
          </p:cNvCxnSpPr>
          <p:nvPr/>
        </p:nvCxnSpPr>
        <p:spPr>
          <a:xfrm>
            <a:off x="8926317" y="3510052"/>
            <a:ext cx="0" cy="1002051"/>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Content Placeholder 6">
            <a:extLst>
              <a:ext uri="{FF2B5EF4-FFF2-40B4-BE49-F238E27FC236}">
                <a16:creationId xmlns:a16="http://schemas.microsoft.com/office/drawing/2014/main" id="{46BE420D-0E66-433E-AF16-6F0AC4A0CE16}"/>
              </a:ext>
            </a:extLst>
          </p:cNvPr>
          <p:cNvSpPr txBox="1">
            <a:spLocks/>
          </p:cNvSpPr>
          <p:nvPr/>
        </p:nvSpPr>
        <p:spPr>
          <a:xfrm>
            <a:off x="941647" y="5455059"/>
            <a:ext cx="653472" cy="30387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sz="1800" b="0" i="0" u="none" strike="noStrike" dirty="0">
                <a:solidFill>
                  <a:schemeClr val="bg1"/>
                </a:solidFill>
                <a:effectLst/>
              </a:rPr>
              <a:t>3</a:t>
            </a:r>
            <a:r>
              <a:rPr lang="en-US" sz="1800" b="0" i="0" u="none" strike="noStrike" dirty="0">
                <a:solidFill>
                  <a:schemeClr val="bg1"/>
                </a:solidFill>
                <a:effectLst/>
              </a:rPr>
              <a:t>.</a:t>
            </a:r>
            <a:r>
              <a:rPr lang="sl-SI" sz="1800" b="0" i="0" u="none" strike="noStrike" dirty="0">
                <a:solidFill>
                  <a:schemeClr val="bg1"/>
                </a:solidFill>
                <a:effectLst/>
              </a:rPr>
              <a:t>844</a:t>
            </a:r>
            <a:endParaRPr lang="en-GB" dirty="0">
              <a:solidFill>
                <a:schemeClr val="bg1"/>
              </a:solidFill>
            </a:endParaRPr>
          </a:p>
        </p:txBody>
      </p:sp>
      <p:sp>
        <p:nvSpPr>
          <p:cNvPr id="31" name="Content Placeholder 6">
            <a:extLst>
              <a:ext uri="{FF2B5EF4-FFF2-40B4-BE49-F238E27FC236}">
                <a16:creationId xmlns:a16="http://schemas.microsoft.com/office/drawing/2014/main" id="{E183C779-8281-4D33-932C-70DC667306F8}"/>
              </a:ext>
            </a:extLst>
          </p:cNvPr>
          <p:cNvSpPr txBox="1">
            <a:spLocks/>
          </p:cNvSpPr>
          <p:nvPr/>
        </p:nvSpPr>
        <p:spPr>
          <a:xfrm>
            <a:off x="1691704" y="5455059"/>
            <a:ext cx="653472" cy="30387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sz="1800" b="0" i="0" u="none" strike="noStrike" dirty="0">
                <a:solidFill>
                  <a:schemeClr val="accent6"/>
                </a:solidFill>
                <a:effectLst/>
              </a:rPr>
              <a:t>0</a:t>
            </a:r>
            <a:r>
              <a:rPr lang="en-US" sz="1800" b="0" i="0" u="none" strike="noStrike" dirty="0">
                <a:solidFill>
                  <a:schemeClr val="accent6"/>
                </a:solidFill>
                <a:effectLst/>
              </a:rPr>
              <a:t>.</a:t>
            </a:r>
            <a:r>
              <a:rPr lang="sl-SI" sz="1800" b="0" i="0" u="none" strike="noStrike" dirty="0">
                <a:solidFill>
                  <a:schemeClr val="accent6"/>
                </a:solidFill>
                <a:effectLst/>
              </a:rPr>
              <a:t>505</a:t>
            </a:r>
            <a:endParaRPr lang="en-GB" dirty="0">
              <a:solidFill>
                <a:schemeClr val="accent6"/>
              </a:solidFill>
            </a:endParaRPr>
          </a:p>
        </p:txBody>
      </p:sp>
      <p:sp>
        <p:nvSpPr>
          <p:cNvPr id="32" name="Content Placeholder 6">
            <a:extLst>
              <a:ext uri="{FF2B5EF4-FFF2-40B4-BE49-F238E27FC236}">
                <a16:creationId xmlns:a16="http://schemas.microsoft.com/office/drawing/2014/main" id="{2CE02805-3850-4C35-9A3F-2D4023E4739B}"/>
              </a:ext>
            </a:extLst>
          </p:cNvPr>
          <p:cNvSpPr txBox="1">
            <a:spLocks/>
          </p:cNvSpPr>
          <p:nvPr/>
        </p:nvSpPr>
        <p:spPr>
          <a:xfrm>
            <a:off x="3640207" y="5455059"/>
            <a:ext cx="653472" cy="30387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sz="1800" b="0" i="0" u="none" strike="noStrike" dirty="0">
                <a:solidFill>
                  <a:schemeClr val="bg1"/>
                </a:solidFill>
                <a:effectLst/>
              </a:rPr>
              <a:t>9</a:t>
            </a:r>
            <a:r>
              <a:rPr lang="en-US" sz="1800" b="0" i="0" u="none" strike="noStrike" dirty="0">
                <a:solidFill>
                  <a:schemeClr val="bg1"/>
                </a:solidFill>
                <a:effectLst/>
              </a:rPr>
              <a:t>.</a:t>
            </a:r>
            <a:r>
              <a:rPr lang="sl-SI" sz="1800" b="0" i="0" u="none" strike="noStrike" dirty="0">
                <a:solidFill>
                  <a:schemeClr val="bg1"/>
                </a:solidFill>
                <a:effectLst/>
              </a:rPr>
              <a:t>986</a:t>
            </a:r>
            <a:endParaRPr lang="en-GB" dirty="0">
              <a:solidFill>
                <a:schemeClr val="bg1"/>
              </a:solidFill>
            </a:endParaRPr>
          </a:p>
        </p:txBody>
      </p:sp>
      <p:sp>
        <p:nvSpPr>
          <p:cNvPr id="33" name="Content Placeholder 6">
            <a:extLst>
              <a:ext uri="{FF2B5EF4-FFF2-40B4-BE49-F238E27FC236}">
                <a16:creationId xmlns:a16="http://schemas.microsoft.com/office/drawing/2014/main" id="{57F47AEF-06AE-4093-A033-98125D2574A4}"/>
              </a:ext>
            </a:extLst>
          </p:cNvPr>
          <p:cNvSpPr txBox="1">
            <a:spLocks/>
          </p:cNvSpPr>
          <p:nvPr/>
        </p:nvSpPr>
        <p:spPr>
          <a:xfrm>
            <a:off x="4390264" y="5455059"/>
            <a:ext cx="653472" cy="30387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sz="1800" b="0" i="0" u="none" strike="noStrike" dirty="0">
                <a:solidFill>
                  <a:schemeClr val="accent6"/>
                </a:solidFill>
                <a:effectLst/>
              </a:rPr>
              <a:t>0</a:t>
            </a:r>
            <a:r>
              <a:rPr lang="en-US" sz="1800" b="0" i="0" u="none" strike="noStrike" dirty="0">
                <a:solidFill>
                  <a:schemeClr val="accent6"/>
                </a:solidFill>
                <a:effectLst/>
              </a:rPr>
              <a:t>.</a:t>
            </a:r>
            <a:r>
              <a:rPr lang="sl-SI" sz="1800" b="0" i="0" u="none" strike="noStrike" dirty="0">
                <a:solidFill>
                  <a:schemeClr val="accent6"/>
                </a:solidFill>
                <a:effectLst/>
              </a:rPr>
              <a:t>615</a:t>
            </a:r>
            <a:endParaRPr lang="en-GB" dirty="0">
              <a:solidFill>
                <a:schemeClr val="accent6"/>
              </a:solidFill>
            </a:endParaRPr>
          </a:p>
        </p:txBody>
      </p:sp>
      <p:sp>
        <p:nvSpPr>
          <p:cNvPr id="34" name="Content Placeholder 6">
            <a:extLst>
              <a:ext uri="{FF2B5EF4-FFF2-40B4-BE49-F238E27FC236}">
                <a16:creationId xmlns:a16="http://schemas.microsoft.com/office/drawing/2014/main" id="{B82A9E95-4676-479E-BEE1-C674B615E488}"/>
              </a:ext>
            </a:extLst>
          </p:cNvPr>
          <p:cNvSpPr txBox="1">
            <a:spLocks/>
          </p:cNvSpPr>
          <p:nvPr/>
        </p:nvSpPr>
        <p:spPr>
          <a:xfrm>
            <a:off x="6337413" y="5455059"/>
            <a:ext cx="653472" cy="30387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sz="1800" b="0" i="0" u="none" strike="noStrike" dirty="0">
                <a:solidFill>
                  <a:schemeClr val="bg1"/>
                </a:solidFill>
                <a:effectLst/>
              </a:rPr>
              <a:t>7</a:t>
            </a:r>
            <a:r>
              <a:rPr lang="en-US" sz="1800" b="0" i="0" u="none" strike="noStrike" dirty="0">
                <a:solidFill>
                  <a:schemeClr val="bg1"/>
                </a:solidFill>
                <a:effectLst/>
              </a:rPr>
              <a:t>.</a:t>
            </a:r>
            <a:r>
              <a:rPr lang="sl-SI" sz="1800" b="0" i="0" u="none" strike="noStrike" dirty="0">
                <a:solidFill>
                  <a:schemeClr val="bg1"/>
                </a:solidFill>
                <a:effectLst/>
              </a:rPr>
              <a:t>637</a:t>
            </a:r>
            <a:endParaRPr lang="en-GB" dirty="0">
              <a:solidFill>
                <a:schemeClr val="bg1"/>
              </a:solidFill>
            </a:endParaRPr>
          </a:p>
        </p:txBody>
      </p:sp>
      <p:sp>
        <p:nvSpPr>
          <p:cNvPr id="35" name="Content Placeholder 6">
            <a:extLst>
              <a:ext uri="{FF2B5EF4-FFF2-40B4-BE49-F238E27FC236}">
                <a16:creationId xmlns:a16="http://schemas.microsoft.com/office/drawing/2014/main" id="{DC1A110C-0DB1-4E72-8646-3D4939C2CF46}"/>
              </a:ext>
            </a:extLst>
          </p:cNvPr>
          <p:cNvSpPr txBox="1">
            <a:spLocks/>
          </p:cNvSpPr>
          <p:nvPr/>
        </p:nvSpPr>
        <p:spPr>
          <a:xfrm>
            <a:off x="7087470" y="5455059"/>
            <a:ext cx="653472" cy="30387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sz="1800" b="0" i="0" u="none" strike="noStrike" dirty="0">
                <a:solidFill>
                  <a:schemeClr val="accent6"/>
                </a:solidFill>
                <a:effectLst/>
              </a:rPr>
              <a:t>0</a:t>
            </a:r>
            <a:r>
              <a:rPr lang="en-US" sz="1800" b="0" i="0" u="none" strike="noStrike" dirty="0">
                <a:solidFill>
                  <a:schemeClr val="accent6"/>
                </a:solidFill>
                <a:effectLst/>
              </a:rPr>
              <a:t>.</a:t>
            </a:r>
            <a:r>
              <a:rPr lang="sl-SI" sz="1800" b="0" i="0" u="none" strike="noStrike" dirty="0">
                <a:solidFill>
                  <a:schemeClr val="accent6"/>
                </a:solidFill>
                <a:effectLst/>
              </a:rPr>
              <a:t>905</a:t>
            </a:r>
            <a:endParaRPr lang="en-GB" dirty="0">
              <a:solidFill>
                <a:schemeClr val="accent6"/>
              </a:solidFill>
            </a:endParaRPr>
          </a:p>
        </p:txBody>
      </p:sp>
    </p:spTree>
    <p:extLst>
      <p:ext uri="{BB962C8B-B14F-4D97-AF65-F5344CB8AC3E}">
        <p14:creationId xmlns:p14="http://schemas.microsoft.com/office/powerpoint/2010/main" val="2579716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4ACB79-8F0D-48E0-9112-C0C52C5503A8}"/>
              </a:ext>
            </a:extLst>
          </p:cNvPr>
          <p:cNvSpPr>
            <a:spLocks noGrp="1"/>
          </p:cNvSpPr>
          <p:nvPr>
            <p:ph type="title"/>
          </p:nvPr>
        </p:nvSpPr>
        <p:spPr/>
        <p:txBody>
          <a:bodyPr/>
          <a:lstStyle/>
          <a:p>
            <a:r>
              <a:rPr lang="en-SI" dirty="0"/>
              <a:t>Young</a:t>
            </a:r>
            <a:r>
              <a:rPr lang="sl-SI" dirty="0"/>
              <a:t> </a:t>
            </a:r>
            <a:r>
              <a:rPr lang="sl-SI" dirty="0" err="1"/>
              <a:t>researchers</a:t>
            </a:r>
            <a:br>
              <a:rPr lang="sl-SI" dirty="0"/>
            </a:br>
            <a:endParaRPr lang="sl-SI" dirty="0"/>
          </a:p>
        </p:txBody>
      </p:sp>
      <p:sp>
        <p:nvSpPr>
          <p:cNvPr id="6" name="Content Placeholder 5">
            <a:extLst>
              <a:ext uri="{FF2B5EF4-FFF2-40B4-BE49-F238E27FC236}">
                <a16:creationId xmlns:a16="http://schemas.microsoft.com/office/drawing/2014/main" id="{5D3620A2-E664-499D-8985-D4D0C85216BF}"/>
              </a:ext>
            </a:extLst>
          </p:cNvPr>
          <p:cNvSpPr>
            <a:spLocks noGrp="1"/>
          </p:cNvSpPr>
          <p:nvPr>
            <p:ph sz="half" idx="13"/>
          </p:nvPr>
        </p:nvSpPr>
        <p:spPr>
          <a:xfrm>
            <a:off x="838200" y="1565685"/>
            <a:ext cx="5476240" cy="4351317"/>
          </a:xfrm>
        </p:spPr>
        <p:txBody>
          <a:bodyPr/>
          <a:lstStyle/>
          <a:p>
            <a:r>
              <a:rPr lang="en-US" dirty="0"/>
              <a:t>Number of young researchers </a:t>
            </a:r>
            <a:r>
              <a:rPr lang="en-SI" dirty="0"/>
              <a:t>covered</a:t>
            </a:r>
            <a:r>
              <a:rPr lang="en-US" dirty="0"/>
              <a:t> </a:t>
            </a:r>
            <a:r>
              <a:rPr lang="en-SI" dirty="0"/>
              <a:t>by</a:t>
            </a:r>
            <a:r>
              <a:rPr lang="en-US" dirty="0"/>
              <a:t> ARIS funding in the period 2000–202</a:t>
            </a:r>
            <a:r>
              <a:rPr lang="sl-SI" dirty="0"/>
              <a:t>5</a:t>
            </a:r>
            <a:r>
              <a:rPr lang="en-US" dirty="0"/>
              <a:t> by year</a:t>
            </a:r>
            <a:endParaRPr lang="sl-SI" dirty="0"/>
          </a:p>
          <a:p>
            <a:endParaRPr lang="sl-SI" dirty="0"/>
          </a:p>
        </p:txBody>
      </p:sp>
      <p:sp>
        <p:nvSpPr>
          <p:cNvPr id="3" name="Footer Placeholder 2">
            <a:extLst>
              <a:ext uri="{FF2B5EF4-FFF2-40B4-BE49-F238E27FC236}">
                <a16:creationId xmlns:a16="http://schemas.microsoft.com/office/drawing/2014/main" id="{4082AC9A-933A-4437-B0A6-8DF74978CB1D}"/>
              </a:ext>
            </a:extLst>
          </p:cNvPr>
          <p:cNvSpPr>
            <a:spLocks noGrp="1"/>
          </p:cNvSpPr>
          <p:nvPr>
            <p:ph type="ftr" sz="quarter" idx="11"/>
          </p:nvPr>
        </p:nvSpPr>
        <p:spPr>
          <a:xfrm>
            <a:off x="838198" y="6209030"/>
            <a:ext cx="8194042" cy="365125"/>
          </a:xfrm>
        </p:spPr>
        <p:txBody>
          <a:bodyPr/>
          <a:lstStyle/>
          <a:p>
            <a:r>
              <a:rPr lang="en-US" dirty="0"/>
              <a:t>Data for the period 2000–202</a:t>
            </a:r>
            <a:r>
              <a:rPr lang="sl-SI" dirty="0"/>
              <a:t>5</a:t>
            </a:r>
          </a:p>
        </p:txBody>
      </p:sp>
      <p:sp>
        <p:nvSpPr>
          <p:cNvPr id="2" name="Slide Number Placeholder 1">
            <a:extLst>
              <a:ext uri="{FF2B5EF4-FFF2-40B4-BE49-F238E27FC236}">
                <a16:creationId xmlns:a16="http://schemas.microsoft.com/office/drawing/2014/main" id="{1880DB46-8F04-45CE-9418-E27CC2A8887B}"/>
              </a:ext>
            </a:extLst>
          </p:cNvPr>
          <p:cNvSpPr>
            <a:spLocks noGrp="1"/>
          </p:cNvSpPr>
          <p:nvPr>
            <p:ph type="sldNum" sz="quarter" idx="12"/>
          </p:nvPr>
        </p:nvSpPr>
        <p:spPr>
          <a:xfrm>
            <a:off x="10678160" y="6209030"/>
            <a:ext cx="675640" cy="365125"/>
          </a:xfrm>
        </p:spPr>
        <p:txBody>
          <a:bodyPr/>
          <a:lstStyle/>
          <a:p>
            <a:fld id="{536C58C5-B627-48D0-A1A2-F881587ADEA7}" type="slidenum">
              <a:rPr lang="sl-SI" smtClean="0"/>
              <a:t>25</a:t>
            </a:fld>
            <a:endParaRPr lang="sl-SI"/>
          </a:p>
        </p:txBody>
      </p:sp>
      <p:sp>
        <p:nvSpPr>
          <p:cNvPr id="26" name="Rectangle 25">
            <a:extLst>
              <a:ext uri="{FF2B5EF4-FFF2-40B4-BE49-F238E27FC236}">
                <a16:creationId xmlns:a16="http://schemas.microsoft.com/office/drawing/2014/main" id="{6F2CB62A-297F-493B-9E92-0CB3474DFCFF}"/>
              </a:ext>
            </a:extLst>
          </p:cNvPr>
          <p:cNvSpPr/>
          <p:nvPr/>
        </p:nvSpPr>
        <p:spPr>
          <a:xfrm>
            <a:off x="9072960" y="1398519"/>
            <a:ext cx="2789133" cy="1261884"/>
          </a:xfrm>
          <a:prstGeom prst="rect">
            <a:avLst/>
          </a:prstGeom>
        </p:spPr>
        <p:txBody>
          <a:bodyPr wrap="square">
            <a:spAutoFit/>
          </a:bodyPr>
          <a:lstStyle/>
          <a:p>
            <a:r>
              <a:rPr lang="en-SI" dirty="0">
                <a:solidFill>
                  <a:schemeClr val="bg1"/>
                </a:solidFill>
                <a:ea typeface="Tahoma" panose="020B0604030504040204" pitchFamily="34" charset="0"/>
                <a:cs typeface="Tahoma" panose="020B0604030504040204" pitchFamily="34" charset="0"/>
              </a:rPr>
              <a:t>Total</a:t>
            </a:r>
            <a:endParaRPr lang="sl-SI" dirty="0">
              <a:solidFill>
                <a:schemeClr val="bg1"/>
              </a:solidFill>
              <a:ea typeface="Tahoma" panose="020B0604030504040204" pitchFamily="34" charset="0"/>
              <a:cs typeface="Tahoma" panose="020B0604030504040204" pitchFamily="34" charset="0"/>
            </a:endParaRPr>
          </a:p>
          <a:p>
            <a:r>
              <a:rPr lang="sl-SI" sz="4000" b="1" dirty="0">
                <a:solidFill>
                  <a:schemeClr val="bg1"/>
                </a:solidFill>
                <a:ea typeface="Tahoma" panose="020B0604030504040204" pitchFamily="34" charset="0"/>
                <a:cs typeface="Tahoma" panose="020B0604030504040204" pitchFamily="34" charset="0"/>
              </a:rPr>
              <a:t>877</a:t>
            </a:r>
          </a:p>
          <a:p>
            <a:r>
              <a:rPr lang="en-US" dirty="0">
                <a:solidFill>
                  <a:schemeClr val="bg1"/>
                </a:solidFill>
                <a:ea typeface="Tahoma" panose="020B0604030504040204" pitchFamily="34" charset="0"/>
                <a:cs typeface="Tahoma" panose="020B0604030504040204" pitchFamily="34" charset="0"/>
              </a:rPr>
              <a:t>y</a:t>
            </a:r>
            <a:r>
              <a:rPr lang="en-SI" dirty="0">
                <a:solidFill>
                  <a:schemeClr val="bg1"/>
                </a:solidFill>
                <a:ea typeface="Tahoma" panose="020B0604030504040204" pitchFamily="34" charset="0"/>
                <a:cs typeface="Tahoma" panose="020B0604030504040204" pitchFamily="34" charset="0"/>
              </a:rPr>
              <a:t>oung researchers</a:t>
            </a:r>
            <a:endParaRPr lang="sl-SI" dirty="0">
              <a:solidFill>
                <a:srgbClr val="32C0C7"/>
              </a:solidFill>
              <a:ea typeface="Tahoma" panose="020B0604030504040204" pitchFamily="34" charset="0"/>
              <a:cs typeface="Tahoma" panose="020B0604030504040204" pitchFamily="34" charset="0"/>
            </a:endParaRPr>
          </a:p>
        </p:txBody>
      </p:sp>
      <p:cxnSp>
        <p:nvCxnSpPr>
          <p:cNvPr id="40" name="Straight Connector 39">
            <a:extLst>
              <a:ext uri="{FF2B5EF4-FFF2-40B4-BE49-F238E27FC236}">
                <a16:creationId xmlns:a16="http://schemas.microsoft.com/office/drawing/2014/main" id="{ECC2BCFD-4197-4950-5020-E8186A8008D3}"/>
              </a:ext>
            </a:extLst>
          </p:cNvPr>
          <p:cNvCxnSpPr>
            <a:cxnSpLocks/>
          </p:cNvCxnSpPr>
          <p:nvPr/>
        </p:nvCxnSpPr>
        <p:spPr>
          <a:xfrm>
            <a:off x="838199" y="6009500"/>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9" name="Freeform: Shape 48">
            <a:extLst>
              <a:ext uri="{FF2B5EF4-FFF2-40B4-BE49-F238E27FC236}">
                <a16:creationId xmlns:a16="http://schemas.microsoft.com/office/drawing/2014/main" id="{D687415F-18C3-4C49-8F1A-4EC64A236078}"/>
              </a:ext>
            </a:extLst>
          </p:cNvPr>
          <p:cNvSpPr/>
          <p:nvPr/>
        </p:nvSpPr>
        <p:spPr>
          <a:xfrm>
            <a:off x="1222116" y="2573225"/>
            <a:ext cx="7280004" cy="3095119"/>
          </a:xfrm>
          <a:custGeom>
            <a:avLst/>
            <a:gdLst>
              <a:gd name="connsiteX0" fmla="*/ 0 w 7305941"/>
              <a:gd name="connsiteY0" fmla="*/ 3095120 h 3095119"/>
              <a:gd name="connsiteX1" fmla="*/ 7305942 w 7305941"/>
              <a:gd name="connsiteY1" fmla="*/ 3095120 h 3095119"/>
              <a:gd name="connsiteX2" fmla="*/ 0 w 7305941"/>
              <a:gd name="connsiteY2" fmla="*/ 2757076 h 3095119"/>
              <a:gd name="connsiteX3" fmla="*/ 7305942 w 7305941"/>
              <a:gd name="connsiteY3" fmla="*/ 2757076 h 3095119"/>
              <a:gd name="connsiteX4" fmla="*/ 0 w 7305941"/>
              <a:gd name="connsiteY4" fmla="*/ 2412409 h 3095119"/>
              <a:gd name="connsiteX5" fmla="*/ 7305942 w 7305941"/>
              <a:gd name="connsiteY5" fmla="*/ 2412409 h 3095119"/>
              <a:gd name="connsiteX6" fmla="*/ 0 w 7305941"/>
              <a:gd name="connsiteY6" fmla="*/ 2067742 h 3095119"/>
              <a:gd name="connsiteX7" fmla="*/ 7305942 w 7305941"/>
              <a:gd name="connsiteY7" fmla="*/ 2067742 h 3095119"/>
              <a:gd name="connsiteX8" fmla="*/ 0 w 7305941"/>
              <a:gd name="connsiteY8" fmla="*/ 1723205 h 3095119"/>
              <a:gd name="connsiteX9" fmla="*/ 7305942 w 7305941"/>
              <a:gd name="connsiteY9" fmla="*/ 1723205 h 3095119"/>
              <a:gd name="connsiteX10" fmla="*/ 0 w 7305941"/>
              <a:gd name="connsiteY10" fmla="*/ 1378538 h 3095119"/>
              <a:gd name="connsiteX11" fmla="*/ 7305942 w 7305941"/>
              <a:gd name="connsiteY11" fmla="*/ 1378538 h 3095119"/>
              <a:gd name="connsiteX12" fmla="*/ 0 w 7305941"/>
              <a:gd name="connsiteY12" fmla="*/ 1033871 h 3095119"/>
              <a:gd name="connsiteX13" fmla="*/ 7305942 w 7305941"/>
              <a:gd name="connsiteY13" fmla="*/ 1033871 h 3095119"/>
              <a:gd name="connsiteX14" fmla="*/ 0 w 7305941"/>
              <a:gd name="connsiteY14" fmla="*/ 689204 h 3095119"/>
              <a:gd name="connsiteX15" fmla="*/ 7305942 w 7305941"/>
              <a:gd name="connsiteY15" fmla="*/ 689204 h 3095119"/>
              <a:gd name="connsiteX16" fmla="*/ 0 w 7305941"/>
              <a:gd name="connsiteY16" fmla="*/ 344667 h 3095119"/>
              <a:gd name="connsiteX17" fmla="*/ 7305942 w 7305941"/>
              <a:gd name="connsiteY17" fmla="*/ 344667 h 3095119"/>
              <a:gd name="connsiteX18" fmla="*/ 0 w 7305941"/>
              <a:gd name="connsiteY18" fmla="*/ 0 h 3095119"/>
              <a:gd name="connsiteX19" fmla="*/ 7305942 w 7305941"/>
              <a:gd name="connsiteY19" fmla="*/ 0 h 30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305941" h="3095119">
                <a:moveTo>
                  <a:pt x="0" y="3095120"/>
                </a:moveTo>
                <a:lnTo>
                  <a:pt x="7305942" y="3095120"/>
                </a:lnTo>
                <a:moveTo>
                  <a:pt x="0" y="2757076"/>
                </a:moveTo>
                <a:lnTo>
                  <a:pt x="7305942" y="2757076"/>
                </a:lnTo>
                <a:moveTo>
                  <a:pt x="0" y="2412409"/>
                </a:moveTo>
                <a:lnTo>
                  <a:pt x="7305942" y="2412409"/>
                </a:lnTo>
                <a:moveTo>
                  <a:pt x="0" y="2067742"/>
                </a:moveTo>
                <a:lnTo>
                  <a:pt x="7305942" y="2067742"/>
                </a:lnTo>
                <a:moveTo>
                  <a:pt x="0" y="1723205"/>
                </a:moveTo>
                <a:lnTo>
                  <a:pt x="7305942" y="1723205"/>
                </a:lnTo>
                <a:moveTo>
                  <a:pt x="0" y="1378538"/>
                </a:moveTo>
                <a:lnTo>
                  <a:pt x="7305942" y="1378538"/>
                </a:lnTo>
                <a:moveTo>
                  <a:pt x="0" y="1033871"/>
                </a:moveTo>
                <a:lnTo>
                  <a:pt x="7305942" y="1033871"/>
                </a:lnTo>
                <a:moveTo>
                  <a:pt x="0" y="689204"/>
                </a:moveTo>
                <a:lnTo>
                  <a:pt x="7305942" y="689204"/>
                </a:lnTo>
                <a:moveTo>
                  <a:pt x="0" y="344667"/>
                </a:moveTo>
                <a:lnTo>
                  <a:pt x="7305942" y="344667"/>
                </a:lnTo>
                <a:moveTo>
                  <a:pt x="0" y="0"/>
                </a:moveTo>
                <a:lnTo>
                  <a:pt x="7305942" y="0"/>
                </a:lnTo>
              </a:path>
            </a:pathLst>
          </a:custGeom>
          <a:noFill/>
          <a:ln w="7545" cap="flat">
            <a:solidFill>
              <a:srgbClr val="DAD9D9"/>
            </a:solidFill>
            <a:prstDash val="solid"/>
            <a:round/>
          </a:ln>
        </p:spPr>
        <p:txBody>
          <a:bodyPr rtlCol="0" anchor="ctr"/>
          <a:lstStyle/>
          <a:p>
            <a:endParaRPr lang="sl-SI"/>
          </a:p>
        </p:txBody>
      </p:sp>
      <p:sp>
        <p:nvSpPr>
          <p:cNvPr id="50" name="Freeform: Shape 49">
            <a:extLst>
              <a:ext uri="{FF2B5EF4-FFF2-40B4-BE49-F238E27FC236}">
                <a16:creationId xmlns:a16="http://schemas.microsoft.com/office/drawing/2014/main" id="{52132F1D-89F9-4EA5-A52D-0E9FCC4D49AC}"/>
              </a:ext>
            </a:extLst>
          </p:cNvPr>
          <p:cNvSpPr/>
          <p:nvPr/>
        </p:nvSpPr>
        <p:spPr>
          <a:xfrm>
            <a:off x="1325850" y="3742937"/>
            <a:ext cx="151528" cy="2273321"/>
          </a:xfrm>
          <a:custGeom>
            <a:avLst/>
            <a:gdLst>
              <a:gd name="connsiteX0" fmla="*/ 0 w 151528"/>
              <a:gd name="connsiteY0" fmla="*/ 0 h 2273321"/>
              <a:gd name="connsiteX1" fmla="*/ 151528 w 151528"/>
              <a:gd name="connsiteY1" fmla="*/ 0 h 2273321"/>
              <a:gd name="connsiteX2" fmla="*/ 151528 w 151528"/>
              <a:gd name="connsiteY2" fmla="*/ 2273322 h 2273321"/>
              <a:gd name="connsiteX3" fmla="*/ 0 w 151528"/>
              <a:gd name="connsiteY3" fmla="*/ 2273322 h 2273321"/>
              <a:gd name="connsiteX4" fmla="*/ 0 w 151528"/>
              <a:gd name="connsiteY4" fmla="*/ 0 h 2273321"/>
              <a:gd name="connsiteX5" fmla="*/ 0 w 151528"/>
              <a:gd name="connsiteY5" fmla="*/ 0 h 227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528" h="2273321">
                <a:moveTo>
                  <a:pt x="0" y="0"/>
                </a:moveTo>
                <a:lnTo>
                  <a:pt x="151528" y="0"/>
                </a:lnTo>
                <a:lnTo>
                  <a:pt x="151528" y="2273322"/>
                </a:lnTo>
                <a:lnTo>
                  <a:pt x="0" y="2273322"/>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51" name="Freeform: Shape 50">
            <a:extLst>
              <a:ext uri="{FF2B5EF4-FFF2-40B4-BE49-F238E27FC236}">
                <a16:creationId xmlns:a16="http://schemas.microsoft.com/office/drawing/2014/main" id="{4116E777-1349-48EA-B2C5-28A203940167}"/>
              </a:ext>
            </a:extLst>
          </p:cNvPr>
          <p:cNvSpPr/>
          <p:nvPr/>
        </p:nvSpPr>
        <p:spPr>
          <a:xfrm>
            <a:off x="7965972" y="3544630"/>
            <a:ext cx="151408" cy="2471628"/>
          </a:xfrm>
          <a:custGeom>
            <a:avLst/>
            <a:gdLst>
              <a:gd name="connsiteX0" fmla="*/ 0 w 151408"/>
              <a:gd name="connsiteY0" fmla="*/ 0 h 2471628"/>
              <a:gd name="connsiteX1" fmla="*/ 151409 w 151408"/>
              <a:gd name="connsiteY1" fmla="*/ 0 h 2471628"/>
              <a:gd name="connsiteX2" fmla="*/ 151409 w 151408"/>
              <a:gd name="connsiteY2" fmla="*/ 2471629 h 2471628"/>
              <a:gd name="connsiteX3" fmla="*/ 0 w 151408"/>
              <a:gd name="connsiteY3" fmla="*/ 2471629 h 2471628"/>
              <a:gd name="connsiteX4" fmla="*/ 0 w 151408"/>
              <a:gd name="connsiteY4" fmla="*/ 0 h 2471628"/>
              <a:gd name="connsiteX5" fmla="*/ 0 w 151408"/>
              <a:gd name="connsiteY5" fmla="*/ 0 h 24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8" h="2471628">
                <a:moveTo>
                  <a:pt x="0" y="0"/>
                </a:moveTo>
                <a:lnTo>
                  <a:pt x="151409" y="0"/>
                </a:lnTo>
                <a:lnTo>
                  <a:pt x="151409" y="2471629"/>
                </a:lnTo>
                <a:lnTo>
                  <a:pt x="0" y="2471629"/>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52" name="Freeform: Shape 51">
            <a:extLst>
              <a:ext uri="{FF2B5EF4-FFF2-40B4-BE49-F238E27FC236}">
                <a16:creationId xmlns:a16="http://schemas.microsoft.com/office/drawing/2014/main" id="{8AA69868-A717-4359-BC72-B40287A1BBD8}"/>
              </a:ext>
            </a:extLst>
          </p:cNvPr>
          <p:cNvSpPr/>
          <p:nvPr/>
        </p:nvSpPr>
        <p:spPr>
          <a:xfrm>
            <a:off x="1604698" y="4498503"/>
            <a:ext cx="151408" cy="1517755"/>
          </a:xfrm>
          <a:custGeom>
            <a:avLst/>
            <a:gdLst>
              <a:gd name="connsiteX0" fmla="*/ 0 w 151408"/>
              <a:gd name="connsiteY0" fmla="*/ 0 h 1517755"/>
              <a:gd name="connsiteX1" fmla="*/ 151409 w 151408"/>
              <a:gd name="connsiteY1" fmla="*/ 0 h 1517755"/>
              <a:gd name="connsiteX2" fmla="*/ 151409 w 151408"/>
              <a:gd name="connsiteY2" fmla="*/ 1517755 h 1517755"/>
              <a:gd name="connsiteX3" fmla="*/ 0 w 151408"/>
              <a:gd name="connsiteY3" fmla="*/ 1517755 h 1517755"/>
              <a:gd name="connsiteX4" fmla="*/ 0 w 151408"/>
              <a:gd name="connsiteY4" fmla="*/ 0 h 1517755"/>
              <a:gd name="connsiteX5" fmla="*/ 0 w 151408"/>
              <a:gd name="connsiteY5" fmla="*/ 0 h 15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8" h="1517755">
                <a:moveTo>
                  <a:pt x="0" y="0"/>
                </a:moveTo>
                <a:lnTo>
                  <a:pt x="151409" y="0"/>
                </a:lnTo>
                <a:lnTo>
                  <a:pt x="151409" y="1517755"/>
                </a:lnTo>
                <a:lnTo>
                  <a:pt x="0" y="1517755"/>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53" name="Freeform: Shape 52">
            <a:extLst>
              <a:ext uri="{FF2B5EF4-FFF2-40B4-BE49-F238E27FC236}">
                <a16:creationId xmlns:a16="http://schemas.microsoft.com/office/drawing/2014/main" id="{39197D59-EB7F-4DA1-BB0C-83CC045DED1A}"/>
              </a:ext>
            </a:extLst>
          </p:cNvPr>
          <p:cNvSpPr/>
          <p:nvPr/>
        </p:nvSpPr>
        <p:spPr>
          <a:xfrm>
            <a:off x="1883426" y="4710576"/>
            <a:ext cx="151528" cy="1305682"/>
          </a:xfrm>
          <a:custGeom>
            <a:avLst/>
            <a:gdLst>
              <a:gd name="connsiteX0" fmla="*/ 0 w 151528"/>
              <a:gd name="connsiteY0" fmla="*/ 0 h 1305682"/>
              <a:gd name="connsiteX1" fmla="*/ 151528 w 151528"/>
              <a:gd name="connsiteY1" fmla="*/ 0 h 1305682"/>
              <a:gd name="connsiteX2" fmla="*/ 151528 w 151528"/>
              <a:gd name="connsiteY2" fmla="*/ 1305683 h 1305682"/>
              <a:gd name="connsiteX3" fmla="*/ 0 w 151528"/>
              <a:gd name="connsiteY3" fmla="*/ 1305683 h 1305682"/>
              <a:gd name="connsiteX4" fmla="*/ 0 w 151528"/>
              <a:gd name="connsiteY4" fmla="*/ 0 h 1305682"/>
              <a:gd name="connsiteX5" fmla="*/ 0 w 151528"/>
              <a:gd name="connsiteY5" fmla="*/ 0 h 1305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528" h="1305682">
                <a:moveTo>
                  <a:pt x="0" y="0"/>
                </a:moveTo>
                <a:lnTo>
                  <a:pt x="151528" y="0"/>
                </a:lnTo>
                <a:lnTo>
                  <a:pt x="151528" y="1305683"/>
                </a:lnTo>
                <a:lnTo>
                  <a:pt x="0" y="1305683"/>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54" name="Freeform: Shape 53">
            <a:extLst>
              <a:ext uri="{FF2B5EF4-FFF2-40B4-BE49-F238E27FC236}">
                <a16:creationId xmlns:a16="http://schemas.microsoft.com/office/drawing/2014/main" id="{006E473C-8DA1-4A17-BA29-CDC31C5A8B13}"/>
              </a:ext>
            </a:extLst>
          </p:cNvPr>
          <p:cNvSpPr/>
          <p:nvPr/>
        </p:nvSpPr>
        <p:spPr>
          <a:xfrm>
            <a:off x="2162274" y="4087604"/>
            <a:ext cx="141346" cy="1928654"/>
          </a:xfrm>
          <a:custGeom>
            <a:avLst/>
            <a:gdLst>
              <a:gd name="connsiteX0" fmla="*/ 0 w 141346"/>
              <a:gd name="connsiteY0" fmla="*/ 0 h 1928654"/>
              <a:gd name="connsiteX1" fmla="*/ 141347 w 141346"/>
              <a:gd name="connsiteY1" fmla="*/ 0 h 1928654"/>
              <a:gd name="connsiteX2" fmla="*/ 141347 w 141346"/>
              <a:gd name="connsiteY2" fmla="*/ 1928655 h 1928654"/>
              <a:gd name="connsiteX3" fmla="*/ 0 w 141346"/>
              <a:gd name="connsiteY3" fmla="*/ 1928655 h 1928654"/>
              <a:gd name="connsiteX4" fmla="*/ 0 w 141346"/>
              <a:gd name="connsiteY4" fmla="*/ 0 h 1928654"/>
              <a:gd name="connsiteX5" fmla="*/ 0 w 141346"/>
              <a:gd name="connsiteY5" fmla="*/ 0 h 192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46" h="1928654">
                <a:moveTo>
                  <a:pt x="0" y="0"/>
                </a:moveTo>
                <a:lnTo>
                  <a:pt x="141347" y="0"/>
                </a:lnTo>
                <a:lnTo>
                  <a:pt x="141347" y="1928655"/>
                </a:lnTo>
                <a:lnTo>
                  <a:pt x="0" y="1928655"/>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55" name="Freeform: Shape 54">
            <a:extLst>
              <a:ext uri="{FF2B5EF4-FFF2-40B4-BE49-F238E27FC236}">
                <a16:creationId xmlns:a16="http://schemas.microsoft.com/office/drawing/2014/main" id="{22F94700-54AB-4CE8-8590-BC771E41CB03}"/>
              </a:ext>
            </a:extLst>
          </p:cNvPr>
          <p:cNvSpPr/>
          <p:nvPr/>
        </p:nvSpPr>
        <p:spPr>
          <a:xfrm>
            <a:off x="2430940" y="3948387"/>
            <a:ext cx="141346" cy="2067871"/>
          </a:xfrm>
          <a:custGeom>
            <a:avLst/>
            <a:gdLst>
              <a:gd name="connsiteX0" fmla="*/ 0 w 141346"/>
              <a:gd name="connsiteY0" fmla="*/ 0 h 2067871"/>
              <a:gd name="connsiteX1" fmla="*/ 141347 w 141346"/>
              <a:gd name="connsiteY1" fmla="*/ 0 h 2067871"/>
              <a:gd name="connsiteX2" fmla="*/ 141347 w 141346"/>
              <a:gd name="connsiteY2" fmla="*/ 2067872 h 2067871"/>
              <a:gd name="connsiteX3" fmla="*/ 0 w 141346"/>
              <a:gd name="connsiteY3" fmla="*/ 2067872 h 2067871"/>
              <a:gd name="connsiteX4" fmla="*/ 0 w 141346"/>
              <a:gd name="connsiteY4" fmla="*/ 0 h 2067871"/>
              <a:gd name="connsiteX5" fmla="*/ 0 w 141346"/>
              <a:gd name="connsiteY5" fmla="*/ 0 h 206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46" h="2067871">
                <a:moveTo>
                  <a:pt x="0" y="0"/>
                </a:moveTo>
                <a:lnTo>
                  <a:pt x="141347" y="0"/>
                </a:lnTo>
                <a:lnTo>
                  <a:pt x="141347" y="2067872"/>
                </a:lnTo>
                <a:lnTo>
                  <a:pt x="0" y="2067872"/>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56" name="Freeform: Shape 55">
            <a:extLst>
              <a:ext uri="{FF2B5EF4-FFF2-40B4-BE49-F238E27FC236}">
                <a16:creationId xmlns:a16="http://schemas.microsoft.com/office/drawing/2014/main" id="{5B84E70D-ED02-42DD-AB39-73C96A764E3B}"/>
              </a:ext>
            </a:extLst>
          </p:cNvPr>
          <p:cNvSpPr/>
          <p:nvPr/>
        </p:nvSpPr>
        <p:spPr>
          <a:xfrm>
            <a:off x="2699606" y="3882155"/>
            <a:ext cx="151408" cy="2134104"/>
          </a:xfrm>
          <a:custGeom>
            <a:avLst/>
            <a:gdLst>
              <a:gd name="connsiteX0" fmla="*/ 0 w 151408"/>
              <a:gd name="connsiteY0" fmla="*/ 0 h 2134104"/>
              <a:gd name="connsiteX1" fmla="*/ 151409 w 151408"/>
              <a:gd name="connsiteY1" fmla="*/ 0 h 2134104"/>
              <a:gd name="connsiteX2" fmla="*/ 151409 w 151408"/>
              <a:gd name="connsiteY2" fmla="*/ 2134104 h 2134104"/>
              <a:gd name="connsiteX3" fmla="*/ 0 w 151408"/>
              <a:gd name="connsiteY3" fmla="*/ 2134104 h 2134104"/>
              <a:gd name="connsiteX4" fmla="*/ 0 w 151408"/>
              <a:gd name="connsiteY4" fmla="*/ 0 h 2134104"/>
              <a:gd name="connsiteX5" fmla="*/ 0 w 151408"/>
              <a:gd name="connsiteY5" fmla="*/ 0 h 213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8" h="2134104">
                <a:moveTo>
                  <a:pt x="0" y="0"/>
                </a:moveTo>
                <a:lnTo>
                  <a:pt x="151409" y="0"/>
                </a:lnTo>
                <a:lnTo>
                  <a:pt x="151409" y="2134104"/>
                </a:lnTo>
                <a:lnTo>
                  <a:pt x="0" y="2134104"/>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57" name="Freeform: Shape 56">
            <a:extLst>
              <a:ext uri="{FF2B5EF4-FFF2-40B4-BE49-F238E27FC236}">
                <a16:creationId xmlns:a16="http://schemas.microsoft.com/office/drawing/2014/main" id="{F07AB4CB-B20A-4502-9387-B54C09502E2B}"/>
              </a:ext>
            </a:extLst>
          </p:cNvPr>
          <p:cNvSpPr/>
          <p:nvPr/>
        </p:nvSpPr>
        <p:spPr>
          <a:xfrm>
            <a:off x="2978334" y="4432271"/>
            <a:ext cx="151408" cy="1583987"/>
          </a:xfrm>
          <a:custGeom>
            <a:avLst/>
            <a:gdLst>
              <a:gd name="connsiteX0" fmla="*/ 0 w 151408"/>
              <a:gd name="connsiteY0" fmla="*/ 0 h 1583987"/>
              <a:gd name="connsiteX1" fmla="*/ 151409 w 151408"/>
              <a:gd name="connsiteY1" fmla="*/ 0 h 1583987"/>
              <a:gd name="connsiteX2" fmla="*/ 151409 w 151408"/>
              <a:gd name="connsiteY2" fmla="*/ 1583988 h 1583987"/>
              <a:gd name="connsiteX3" fmla="*/ 0 w 151408"/>
              <a:gd name="connsiteY3" fmla="*/ 1583988 h 1583987"/>
              <a:gd name="connsiteX4" fmla="*/ 0 w 151408"/>
              <a:gd name="connsiteY4" fmla="*/ 0 h 1583987"/>
              <a:gd name="connsiteX5" fmla="*/ 0 w 151408"/>
              <a:gd name="connsiteY5" fmla="*/ 0 h 158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8" h="1583987">
                <a:moveTo>
                  <a:pt x="0" y="0"/>
                </a:moveTo>
                <a:lnTo>
                  <a:pt x="151409" y="0"/>
                </a:lnTo>
                <a:lnTo>
                  <a:pt x="151409" y="1583988"/>
                </a:lnTo>
                <a:lnTo>
                  <a:pt x="0" y="1583988"/>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58" name="Freeform: Shape 57">
            <a:extLst>
              <a:ext uri="{FF2B5EF4-FFF2-40B4-BE49-F238E27FC236}">
                <a16:creationId xmlns:a16="http://schemas.microsoft.com/office/drawing/2014/main" id="{4DE27E49-82C6-429E-9D10-7233D312AFCE}"/>
              </a:ext>
            </a:extLst>
          </p:cNvPr>
          <p:cNvSpPr/>
          <p:nvPr/>
        </p:nvSpPr>
        <p:spPr>
          <a:xfrm>
            <a:off x="3257062" y="3471255"/>
            <a:ext cx="151408" cy="2545003"/>
          </a:xfrm>
          <a:custGeom>
            <a:avLst/>
            <a:gdLst>
              <a:gd name="connsiteX0" fmla="*/ 0 w 151408"/>
              <a:gd name="connsiteY0" fmla="*/ 0 h 2545003"/>
              <a:gd name="connsiteX1" fmla="*/ 151409 w 151408"/>
              <a:gd name="connsiteY1" fmla="*/ 0 h 2545003"/>
              <a:gd name="connsiteX2" fmla="*/ 151409 w 151408"/>
              <a:gd name="connsiteY2" fmla="*/ 2545003 h 2545003"/>
              <a:gd name="connsiteX3" fmla="*/ 0 w 151408"/>
              <a:gd name="connsiteY3" fmla="*/ 2545003 h 2545003"/>
              <a:gd name="connsiteX4" fmla="*/ 0 w 151408"/>
              <a:gd name="connsiteY4" fmla="*/ 0 h 2545003"/>
              <a:gd name="connsiteX5" fmla="*/ 0 w 151408"/>
              <a:gd name="connsiteY5" fmla="*/ 0 h 254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8" h="2545003">
                <a:moveTo>
                  <a:pt x="0" y="0"/>
                </a:moveTo>
                <a:lnTo>
                  <a:pt x="151409" y="0"/>
                </a:lnTo>
                <a:lnTo>
                  <a:pt x="151409" y="2545003"/>
                </a:lnTo>
                <a:lnTo>
                  <a:pt x="0" y="2545003"/>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59" name="Freeform: Shape 58">
            <a:extLst>
              <a:ext uri="{FF2B5EF4-FFF2-40B4-BE49-F238E27FC236}">
                <a16:creationId xmlns:a16="http://schemas.microsoft.com/office/drawing/2014/main" id="{FEEC105B-6F66-4FAE-9F64-596FE2678FF4}"/>
              </a:ext>
            </a:extLst>
          </p:cNvPr>
          <p:cNvSpPr/>
          <p:nvPr/>
        </p:nvSpPr>
        <p:spPr>
          <a:xfrm>
            <a:off x="3535790" y="3398400"/>
            <a:ext cx="151528" cy="2617858"/>
          </a:xfrm>
          <a:custGeom>
            <a:avLst/>
            <a:gdLst>
              <a:gd name="connsiteX0" fmla="*/ 0 w 151528"/>
              <a:gd name="connsiteY0" fmla="*/ 0 h 2617858"/>
              <a:gd name="connsiteX1" fmla="*/ 151528 w 151528"/>
              <a:gd name="connsiteY1" fmla="*/ 0 h 2617858"/>
              <a:gd name="connsiteX2" fmla="*/ 151528 w 151528"/>
              <a:gd name="connsiteY2" fmla="*/ 2617859 h 2617858"/>
              <a:gd name="connsiteX3" fmla="*/ 0 w 151528"/>
              <a:gd name="connsiteY3" fmla="*/ 2617859 h 2617858"/>
              <a:gd name="connsiteX4" fmla="*/ 0 w 151528"/>
              <a:gd name="connsiteY4" fmla="*/ 0 h 2617858"/>
              <a:gd name="connsiteX5" fmla="*/ 0 w 151528"/>
              <a:gd name="connsiteY5" fmla="*/ 0 h 261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528" h="2617858">
                <a:moveTo>
                  <a:pt x="0" y="0"/>
                </a:moveTo>
                <a:lnTo>
                  <a:pt x="151528" y="0"/>
                </a:lnTo>
                <a:lnTo>
                  <a:pt x="151528" y="2617859"/>
                </a:lnTo>
                <a:lnTo>
                  <a:pt x="0" y="2617859"/>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60" name="Freeform: Shape 59">
            <a:extLst>
              <a:ext uri="{FF2B5EF4-FFF2-40B4-BE49-F238E27FC236}">
                <a16:creationId xmlns:a16="http://schemas.microsoft.com/office/drawing/2014/main" id="{2B3990F4-B211-476C-8223-2F859215E1B8}"/>
              </a:ext>
            </a:extLst>
          </p:cNvPr>
          <p:cNvSpPr/>
          <p:nvPr/>
        </p:nvSpPr>
        <p:spPr>
          <a:xfrm>
            <a:off x="3814638" y="3192821"/>
            <a:ext cx="141346" cy="2823438"/>
          </a:xfrm>
          <a:custGeom>
            <a:avLst/>
            <a:gdLst>
              <a:gd name="connsiteX0" fmla="*/ 0 w 141346"/>
              <a:gd name="connsiteY0" fmla="*/ 0 h 2823438"/>
              <a:gd name="connsiteX1" fmla="*/ 141347 w 141346"/>
              <a:gd name="connsiteY1" fmla="*/ 0 h 2823438"/>
              <a:gd name="connsiteX2" fmla="*/ 141347 w 141346"/>
              <a:gd name="connsiteY2" fmla="*/ 2823438 h 2823438"/>
              <a:gd name="connsiteX3" fmla="*/ 0 w 141346"/>
              <a:gd name="connsiteY3" fmla="*/ 2823438 h 2823438"/>
              <a:gd name="connsiteX4" fmla="*/ 0 w 141346"/>
              <a:gd name="connsiteY4" fmla="*/ 0 h 2823438"/>
              <a:gd name="connsiteX5" fmla="*/ 0 w 141346"/>
              <a:gd name="connsiteY5" fmla="*/ 0 h 282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46" h="2823438">
                <a:moveTo>
                  <a:pt x="0" y="0"/>
                </a:moveTo>
                <a:lnTo>
                  <a:pt x="141347" y="0"/>
                </a:lnTo>
                <a:lnTo>
                  <a:pt x="141347" y="2823438"/>
                </a:lnTo>
                <a:lnTo>
                  <a:pt x="0" y="2823438"/>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61" name="Freeform: Shape 60">
            <a:extLst>
              <a:ext uri="{FF2B5EF4-FFF2-40B4-BE49-F238E27FC236}">
                <a16:creationId xmlns:a16="http://schemas.microsoft.com/office/drawing/2014/main" id="{CBEBA229-C9C4-4FEE-A62C-991746A99254}"/>
              </a:ext>
            </a:extLst>
          </p:cNvPr>
          <p:cNvSpPr/>
          <p:nvPr/>
        </p:nvSpPr>
        <p:spPr>
          <a:xfrm>
            <a:off x="4083304" y="2781921"/>
            <a:ext cx="151408" cy="3234337"/>
          </a:xfrm>
          <a:custGeom>
            <a:avLst/>
            <a:gdLst>
              <a:gd name="connsiteX0" fmla="*/ 0 w 151408"/>
              <a:gd name="connsiteY0" fmla="*/ 0 h 3234337"/>
              <a:gd name="connsiteX1" fmla="*/ 151409 w 151408"/>
              <a:gd name="connsiteY1" fmla="*/ 0 h 3234337"/>
              <a:gd name="connsiteX2" fmla="*/ 151409 w 151408"/>
              <a:gd name="connsiteY2" fmla="*/ 3234337 h 3234337"/>
              <a:gd name="connsiteX3" fmla="*/ 0 w 151408"/>
              <a:gd name="connsiteY3" fmla="*/ 3234337 h 3234337"/>
              <a:gd name="connsiteX4" fmla="*/ 0 w 151408"/>
              <a:gd name="connsiteY4" fmla="*/ 0 h 3234337"/>
              <a:gd name="connsiteX5" fmla="*/ 0 w 151408"/>
              <a:gd name="connsiteY5" fmla="*/ 0 h 323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8" h="3234337">
                <a:moveTo>
                  <a:pt x="0" y="0"/>
                </a:moveTo>
                <a:lnTo>
                  <a:pt x="151409" y="0"/>
                </a:lnTo>
                <a:lnTo>
                  <a:pt x="151409" y="3234337"/>
                </a:lnTo>
                <a:lnTo>
                  <a:pt x="0" y="3234337"/>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62" name="Freeform: Shape 61">
            <a:extLst>
              <a:ext uri="{FF2B5EF4-FFF2-40B4-BE49-F238E27FC236}">
                <a16:creationId xmlns:a16="http://schemas.microsoft.com/office/drawing/2014/main" id="{148D8C53-5E1E-4E3C-9EB7-8A6F62C8D691}"/>
              </a:ext>
            </a:extLst>
          </p:cNvPr>
          <p:cNvSpPr/>
          <p:nvPr/>
        </p:nvSpPr>
        <p:spPr>
          <a:xfrm>
            <a:off x="4362032" y="3332038"/>
            <a:ext cx="151528" cy="2684220"/>
          </a:xfrm>
          <a:custGeom>
            <a:avLst/>
            <a:gdLst>
              <a:gd name="connsiteX0" fmla="*/ 0 w 151528"/>
              <a:gd name="connsiteY0" fmla="*/ 0 h 2684220"/>
              <a:gd name="connsiteX1" fmla="*/ 151529 w 151528"/>
              <a:gd name="connsiteY1" fmla="*/ 0 h 2684220"/>
              <a:gd name="connsiteX2" fmla="*/ 151529 w 151528"/>
              <a:gd name="connsiteY2" fmla="*/ 2684221 h 2684220"/>
              <a:gd name="connsiteX3" fmla="*/ 0 w 151528"/>
              <a:gd name="connsiteY3" fmla="*/ 2684221 h 2684220"/>
              <a:gd name="connsiteX4" fmla="*/ 0 w 151528"/>
              <a:gd name="connsiteY4" fmla="*/ 0 h 2684220"/>
              <a:gd name="connsiteX5" fmla="*/ 0 w 151528"/>
              <a:gd name="connsiteY5" fmla="*/ 0 h 268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528" h="2684220">
                <a:moveTo>
                  <a:pt x="0" y="0"/>
                </a:moveTo>
                <a:lnTo>
                  <a:pt x="151529" y="0"/>
                </a:lnTo>
                <a:lnTo>
                  <a:pt x="151529" y="2684221"/>
                </a:lnTo>
                <a:lnTo>
                  <a:pt x="0" y="2684221"/>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63" name="Freeform: Shape 62">
            <a:extLst>
              <a:ext uri="{FF2B5EF4-FFF2-40B4-BE49-F238E27FC236}">
                <a16:creationId xmlns:a16="http://schemas.microsoft.com/office/drawing/2014/main" id="{BA461A11-91DF-4133-B7B7-2E0E9A45BA5B}"/>
              </a:ext>
            </a:extLst>
          </p:cNvPr>
          <p:cNvSpPr/>
          <p:nvPr/>
        </p:nvSpPr>
        <p:spPr>
          <a:xfrm>
            <a:off x="4640880" y="3537488"/>
            <a:ext cx="151408" cy="2478771"/>
          </a:xfrm>
          <a:custGeom>
            <a:avLst/>
            <a:gdLst>
              <a:gd name="connsiteX0" fmla="*/ 0 w 151408"/>
              <a:gd name="connsiteY0" fmla="*/ 0 h 2478771"/>
              <a:gd name="connsiteX1" fmla="*/ 151409 w 151408"/>
              <a:gd name="connsiteY1" fmla="*/ 0 h 2478771"/>
              <a:gd name="connsiteX2" fmla="*/ 151409 w 151408"/>
              <a:gd name="connsiteY2" fmla="*/ 2478771 h 2478771"/>
              <a:gd name="connsiteX3" fmla="*/ 0 w 151408"/>
              <a:gd name="connsiteY3" fmla="*/ 2478771 h 2478771"/>
              <a:gd name="connsiteX4" fmla="*/ 0 w 151408"/>
              <a:gd name="connsiteY4" fmla="*/ 0 h 2478771"/>
              <a:gd name="connsiteX5" fmla="*/ 0 w 151408"/>
              <a:gd name="connsiteY5" fmla="*/ 0 h 247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8" h="2478771">
                <a:moveTo>
                  <a:pt x="0" y="0"/>
                </a:moveTo>
                <a:lnTo>
                  <a:pt x="151409" y="0"/>
                </a:lnTo>
                <a:lnTo>
                  <a:pt x="151409" y="2478771"/>
                </a:lnTo>
                <a:lnTo>
                  <a:pt x="0" y="2478771"/>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64" name="Freeform: Shape 63">
            <a:extLst>
              <a:ext uri="{FF2B5EF4-FFF2-40B4-BE49-F238E27FC236}">
                <a16:creationId xmlns:a16="http://schemas.microsoft.com/office/drawing/2014/main" id="{0785D677-9DB2-4021-BD64-15B4C2C6E037}"/>
              </a:ext>
            </a:extLst>
          </p:cNvPr>
          <p:cNvSpPr/>
          <p:nvPr/>
        </p:nvSpPr>
        <p:spPr>
          <a:xfrm>
            <a:off x="4919608" y="3948387"/>
            <a:ext cx="151528" cy="2067871"/>
          </a:xfrm>
          <a:custGeom>
            <a:avLst/>
            <a:gdLst>
              <a:gd name="connsiteX0" fmla="*/ 0 w 151528"/>
              <a:gd name="connsiteY0" fmla="*/ 0 h 2067871"/>
              <a:gd name="connsiteX1" fmla="*/ 151528 w 151528"/>
              <a:gd name="connsiteY1" fmla="*/ 0 h 2067871"/>
              <a:gd name="connsiteX2" fmla="*/ 151528 w 151528"/>
              <a:gd name="connsiteY2" fmla="*/ 2067872 h 2067871"/>
              <a:gd name="connsiteX3" fmla="*/ 0 w 151528"/>
              <a:gd name="connsiteY3" fmla="*/ 2067872 h 2067871"/>
              <a:gd name="connsiteX4" fmla="*/ 0 w 151528"/>
              <a:gd name="connsiteY4" fmla="*/ 0 h 2067871"/>
              <a:gd name="connsiteX5" fmla="*/ 0 w 151528"/>
              <a:gd name="connsiteY5" fmla="*/ 0 h 206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528" h="2067871">
                <a:moveTo>
                  <a:pt x="0" y="0"/>
                </a:moveTo>
                <a:lnTo>
                  <a:pt x="151528" y="0"/>
                </a:lnTo>
                <a:lnTo>
                  <a:pt x="151528" y="2067872"/>
                </a:lnTo>
                <a:lnTo>
                  <a:pt x="0" y="2067872"/>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65" name="Freeform: Shape 64">
            <a:extLst>
              <a:ext uri="{FF2B5EF4-FFF2-40B4-BE49-F238E27FC236}">
                <a16:creationId xmlns:a16="http://schemas.microsoft.com/office/drawing/2014/main" id="{CEA64077-B71E-414E-96CB-9F08CF73BDC2}"/>
              </a:ext>
            </a:extLst>
          </p:cNvPr>
          <p:cNvSpPr/>
          <p:nvPr/>
        </p:nvSpPr>
        <p:spPr>
          <a:xfrm>
            <a:off x="5198456" y="3882155"/>
            <a:ext cx="141346" cy="2134104"/>
          </a:xfrm>
          <a:custGeom>
            <a:avLst/>
            <a:gdLst>
              <a:gd name="connsiteX0" fmla="*/ 0 w 141346"/>
              <a:gd name="connsiteY0" fmla="*/ 0 h 2134104"/>
              <a:gd name="connsiteX1" fmla="*/ 141347 w 141346"/>
              <a:gd name="connsiteY1" fmla="*/ 0 h 2134104"/>
              <a:gd name="connsiteX2" fmla="*/ 141347 w 141346"/>
              <a:gd name="connsiteY2" fmla="*/ 2134104 h 2134104"/>
              <a:gd name="connsiteX3" fmla="*/ 0 w 141346"/>
              <a:gd name="connsiteY3" fmla="*/ 2134104 h 2134104"/>
              <a:gd name="connsiteX4" fmla="*/ 0 w 141346"/>
              <a:gd name="connsiteY4" fmla="*/ 0 h 2134104"/>
              <a:gd name="connsiteX5" fmla="*/ 0 w 141346"/>
              <a:gd name="connsiteY5" fmla="*/ 0 h 213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46" h="2134104">
                <a:moveTo>
                  <a:pt x="0" y="0"/>
                </a:moveTo>
                <a:lnTo>
                  <a:pt x="141347" y="0"/>
                </a:lnTo>
                <a:lnTo>
                  <a:pt x="141347" y="2134104"/>
                </a:lnTo>
                <a:lnTo>
                  <a:pt x="0" y="2134104"/>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66" name="Freeform: Shape 65">
            <a:extLst>
              <a:ext uri="{FF2B5EF4-FFF2-40B4-BE49-F238E27FC236}">
                <a16:creationId xmlns:a16="http://schemas.microsoft.com/office/drawing/2014/main" id="{2A416B13-F06D-4DF2-90D7-7809CFD38500}"/>
              </a:ext>
            </a:extLst>
          </p:cNvPr>
          <p:cNvSpPr/>
          <p:nvPr/>
        </p:nvSpPr>
        <p:spPr>
          <a:xfrm>
            <a:off x="5467122" y="4226822"/>
            <a:ext cx="151408" cy="1789437"/>
          </a:xfrm>
          <a:custGeom>
            <a:avLst/>
            <a:gdLst>
              <a:gd name="connsiteX0" fmla="*/ 0 w 151408"/>
              <a:gd name="connsiteY0" fmla="*/ 0 h 1789437"/>
              <a:gd name="connsiteX1" fmla="*/ 151409 w 151408"/>
              <a:gd name="connsiteY1" fmla="*/ 0 h 1789437"/>
              <a:gd name="connsiteX2" fmla="*/ 151409 w 151408"/>
              <a:gd name="connsiteY2" fmla="*/ 1789437 h 1789437"/>
              <a:gd name="connsiteX3" fmla="*/ 0 w 151408"/>
              <a:gd name="connsiteY3" fmla="*/ 1789437 h 1789437"/>
              <a:gd name="connsiteX4" fmla="*/ 0 w 151408"/>
              <a:gd name="connsiteY4" fmla="*/ 0 h 1789437"/>
              <a:gd name="connsiteX5" fmla="*/ 0 w 151408"/>
              <a:gd name="connsiteY5" fmla="*/ 0 h 178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8" h="1789437">
                <a:moveTo>
                  <a:pt x="0" y="0"/>
                </a:moveTo>
                <a:lnTo>
                  <a:pt x="151409" y="0"/>
                </a:lnTo>
                <a:lnTo>
                  <a:pt x="151409" y="1789437"/>
                </a:lnTo>
                <a:lnTo>
                  <a:pt x="0" y="1789437"/>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67" name="Freeform: Shape 66">
            <a:extLst>
              <a:ext uri="{FF2B5EF4-FFF2-40B4-BE49-F238E27FC236}">
                <a16:creationId xmlns:a16="http://schemas.microsoft.com/office/drawing/2014/main" id="{739CAD19-0ACF-4D1B-96A8-3FDAB2EAC815}"/>
              </a:ext>
            </a:extLst>
          </p:cNvPr>
          <p:cNvSpPr/>
          <p:nvPr/>
        </p:nvSpPr>
        <p:spPr>
          <a:xfrm>
            <a:off x="5745850" y="3815922"/>
            <a:ext cx="151528" cy="2200336"/>
          </a:xfrm>
          <a:custGeom>
            <a:avLst/>
            <a:gdLst>
              <a:gd name="connsiteX0" fmla="*/ 0 w 151528"/>
              <a:gd name="connsiteY0" fmla="*/ 0 h 2200336"/>
              <a:gd name="connsiteX1" fmla="*/ 151528 w 151528"/>
              <a:gd name="connsiteY1" fmla="*/ 0 h 2200336"/>
              <a:gd name="connsiteX2" fmla="*/ 151528 w 151528"/>
              <a:gd name="connsiteY2" fmla="*/ 2200336 h 2200336"/>
              <a:gd name="connsiteX3" fmla="*/ 0 w 151528"/>
              <a:gd name="connsiteY3" fmla="*/ 2200336 h 2200336"/>
              <a:gd name="connsiteX4" fmla="*/ 0 w 151528"/>
              <a:gd name="connsiteY4" fmla="*/ 0 h 2200336"/>
              <a:gd name="connsiteX5" fmla="*/ 0 w 151528"/>
              <a:gd name="connsiteY5" fmla="*/ 0 h 220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528" h="2200336">
                <a:moveTo>
                  <a:pt x="0" y="0"/>
                </a:moveTo>
                <a:lnTo>
                  <a:pt x="151528" y="0"/>
                </a:lnTo>
                <a:lnTo>
                  <a:pt x="151528" y="2200336"/>
                </a:lnTo>
                <a:lnTo>
                  <a:pt x="0" y="2200336"/>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68" name="Freeform: Shape 67">
            <a:extLst>
              <a:ext uri="{FF2B5EF4-FFF2-40B4-BE49-F238E27FC236}">
                <a16:creationId xmlns:a16="http://schemas.microsoft.com/office/drawing/2014/main" id="{72EBF2F9-72CD-4870-91F5-50A040058E16}"/>
              </a:ext>
            </a:extLst>
          </p:cNvPr>
          <p:cNvSpPr/>
          <p:nvPr/>
        </p:nvSpPr>
        <p:spPr>
          <a:xfrm>
            <a:off x="6024698" y="4021372"/>
            <a:ext cx="151408" cy="1994886"/>
          </a:xfrm>
          <a:custGeom>
            <a:avLst/>
            <a:gdLst>
              <a:gd name="connsiteX0" fmla="*/ 0 w 151408"/>
              <a:gd name="connsiteY0" fmla="*/ 0 h 1994886"/>
              <a:gd name="connsiteX1" fmla="*/ 151408 w 151408"/>
              <a:gd name="connsiteY1" fmla="*/ 0 h 1994886"/>
              <a:gd name="connsiteX2" fmla="*/ 151408 w 151408"/>
              <a:gd name="connsiteY2" fmla="*/ 1994887 h 1994886"/>
              <a:gd name="connsiteX3" fmla="*/ 0 w 151408"/>
              <a:gd name="connsiteY3" fmla="*/ 1994887 h 1994886"/>
              <a:gd name="connsiteX4" fmla="*/ 0 w 151408"/>
              <a:gd name="connsiteY4" fmla="*/ 0 h 1994886"/>
              <a:gd name="connsiteX5" fmla="*/ 0 w 151408"/>
              <a:gd name="connsiteY5" fmla="*/ 0 h 199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8" h="1994886">
                <a:moveTo>
                  <a:pt x="0" y="0"/>
                </a:moveTo>
                <a:lnTo>
                  <a:pt x="151408" y="0"/>
                </a:lnTo>
                <a:lnTo>
                  <a:pt x="151408" y="1994887"/>
                </a:lnTo>
                <a:lnTo>
                  <a:pt x="0" y="1994887"/>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69" name="Freeform: Shape 68">
            <a:extLst>
              <a:ext uri="{FF2B5EF4-FFF2-40B4-BE49-F238E27FC236}">
                <a16:creationId xmlns:a16="http://schemas.microsoft.com/office/drawing/2014/main" id="{167B282D-3D6E-456D-99ED-42DD8ED5F5F9}"/>
              </a:ext>
            </a:extLst>
          </p:cNvPr>
          <p:cNvSpPr/>
          <p:nvPr/>
        </p:nvSpPr>
        <p:spPr>
          <a:xfrm>
            <a:off x="6303426" y="3676705"/>
            <a:ext cx="151528" cy="2339553"/>
          </a:xfrm>
          <a:custGeom>
            <a:avLst/>
            <a:gdLst>
              <a:gd name="connsiteX0" fmla="*/ 0 w 151528"/>
              <a:gd name="connsiteY0" fmla="*/ 0 h 2339553"/>
              <a:gd name="connsiteX1" fmla="*/ 151528 w 151528"/>
              <a:gd name="connsiteY1" fmla="*/ 0 h 2339553"/>
              <a:gd name="connsiteX2" fmla="*/ 151528 w 151528"/>
              <a:gd name="connsiteY2" fmla="*/ 2339554 h 2339553"/>
              <a:gd name="connsiteX3" fmla="*/ 0 w 151528"/>
              <a:gd name="connsiteY3" fmla="*/ 2339554 h 2339553"/>
              <a:gd name="connsiteX4" fmla="*/ 0 w 151528"/>
              <a:gd name="connsiteY4" fmla="*/ 0 h 2339553"/>
              <a:gd name="connsiteX5" fmla="*/ 0 w 151528"/>
              <a:gd name="connsiteY5" fmla="*/ 0 h 233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528" h="2339553">
                <a:moveTo>
                  <a:pt x="0" y="0"/>
                </a:moveTo>
                <a:lnTo>
                  <a:pt x="151528" y="0"/>
                </a:lnTo>
                <a:lnTo>
                  <a:pt x="151528" y="2339554"/>
                </a:lnTo>
                <a:lnTo>
                  <a:pt x="0" y="2339554"/>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70" name="Freeform: Shape 69">
            <a:extLst>
              <a:ext uri="{FF2B5EF4-FFF2-40B4-BE49-F238E27FC236}">
                <a16:creationId xmlns:a16="http://schemas.microsoft.com/office/drawing/2014/main" id="{86CC7942-7F83-439C-85BC-059F80A6BEDC}"/>
              </a:ext>
            </a:extLst>
          </p:cNvPr>
          <p:cNvSpPr/>
          <p:nvPr/>
        </p:nvSpPr>
        <p:spPr>
          <a:xfrm>
            <a:off x="6582274" y="3610473"/>
            <a:ext cx="141346" cy="2405785"/>
          </a:xfrm>
          <a:custGeom>
            <a:avLst/>
            <a:gdLst>
              <a:gd name="connsiteX0" fmla="*/ 0 w 141346"/>
              <a:gd name="connsiteY0" fmla="*/ 0 h 2405785"/>
              <a:gd name="connsiteX1" fmla="*/ 141346 w 141346"/>
              <a:gd name="connsiteY1" fmla="*/ 0 h 2405785"/>
              <a:gd name="connsiteX2" fmla="*/ 141346 w 141346"/>
              <a:gd name="connsiteY2" fmla="*/ 2405786 h 2405785"/>
              <a:gd name="connsiteX3" fmla="*/ 0 w 141346"/>
              <a:gd name="connsiteY3" fmla="*/ 2405786 h 2405785"/>
              <a:gd name="connsiteX4" fmla="*/ 0 w 141346"/>
              <a:gd name="connsiteY4" fmla="*/ 0 h 2405785"/>
              <a:gd name="connsiteX5" fmla="*/ 0 w 141346"/>
              <a:gd name="connsiteY5" fmla="*/ 0 h 240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346" h="2405785">
                <a:moveTo>
                  <a:pt x="0" y="0"/>
                </a:moveTo>
                <a:lnTo>
                  <a:pt x="141346" y="0"/>
                </a:lnTo>
                <a:lnTo>
                  <a:pt x="141346" y="2405786"/>
                </a:lnTo>
                <a:lnTo>
                  <a:pt x="0" y="2405786"/>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71" name="Freeform: Shape 70">
            <a:extLst>
              <a:ext uri="{FF2B5EF4-FFF2-40B4-BE49-F238E27FC236}">
                <a16:creationId xmlns:a16="http://schemas.microsoft.com/office/drawing/2014/main" id="{08104737-BA80-4B1E-A610-DB11DA4106EE}"/>
              </a:ext>
            </a:extLst>
          </p:cNvPr>
          <p:cNvSpPr/>
          <p:nvPr/>
        </p:nvSpPr>
        <p:spPr>
          <a:xfrm>
            <a:off x="6850940" y="3471255"/>
            <a:ext cx="151408" cy="2545003"/>
          </a:xfrm>
          <a:custGeom>
            <a:avLst/>
            <a:gdLst>
              <a:gd name="connsiteX0" fmla="*/ 0 w 151408"/>
              <a:gd name="connsiteY0" fmla="*/ 0 h 2545003"/>
              <a:gd name="connsiteX1" fmla="*/ 151408 w 151408"/>
              <a:gd name="connsiteY1" fmla="*/ 0 h 2545003"/>
              <a:gd name="connsiteX2" fmla="*/ 151408 w 151408"/>
              <a:gd name="connsiteY2" fmla="*/ 2545003 h 2545003"/>
              <a:gd name="connsiteX3" fmla="*/ 0 w 151408"/>
              <a:gd name="connsiteY3" fmla="*/ 2545003 h 2545003"/>
              <a:gd name="connsiteX4" fmla="*/ 0 w 151408"/>
              <a:gd name="connsiteY4" fmla="*/ 0 h 2545003"/>
              <a:gd name="connsiteX5" fmla="*/ 0 w 151408"/>
              <a:gd name="connsiteY5" fmla="*/ 0 h 254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8" h="2545003">
                <a:moveTo>
                  <a:pt x="0" y="0"/>
                </a:moveTo>
                <a:lnTo>
                  <a:pt x="151408" y="0"/>
                </a:lnTo>
                <a:lnTo>
                  <a:pt x="151408" y="2545003"/>
                </a:lnTo>
                <a:lnTo>
                  <a:pt x="0" y="2545003"/>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72" name="Freeform: Shape 71">
            <a:extLst>
              <a:ext uri="{FF2B5EF4-FFF2-40B4-BE49-F238E27FC236}">
                <a16:creationId xmlns:a16="http://schemas.microsoft.com/office/drawing/2014/main" id="{FAFCFAD2-0848-4875-AE14-3E16687B1C84}"/>
              </a:ext>
            </a:extLst>
          </p:cNvPr>
          <p:cNvSpPr/>
          <p:nvPr/>
        </p:nvSpPr>
        <p:spPr>
          <a:xfrm>
            <a:off x="7129668" y="3398400"/>
            <a:ext cx="151528" cy="2617858"/>
          </a:xfrm>
          <a:custGeom>
            <a:avLst/>
            <a:gdLst>
              <a:gd name="connsiteX0" fmla="*/ 0 w 151528"/>
              <a:gd name="connsiteY0" fmla="*/ 0 h 2617858"/>
              <a:gd name="connsiteX1" fmla="*/ 151529 w 151528"/>
              <a:gd name="connsiteY1" fmla="*/ 0 h 2617858"/>
              <a:gd name="connsiteX2" fmla="*/ 151529 w 151528"/>
              <a:gd name="connsiteY2" fmla="*/ 2617859 h 2617858"/>
              <a:gd name="connsiteX3" fmla="*/ 0 w 151528"/>
              <a:gd name="connsiteY3" fmla="*/ 2617859 h 2617858"/>
              <a:gd name="connsiteX4" fmla="*/ 0 w 151528"/>
              <a:gd name="connsiteY4" fmla="*/ 0 h 2617858"/>
              <a:gd name="connsiteX5" fmla="*/ 0 w 151528"/>
              <a:gd name="connsiteY5" fmla="*/ 0 h 261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528" h="2617858">
                <a:moveTo>
                  <a:pt x="0" y="0"/>
                </a:moveTo>
                <a:lnTo>
                  <a:pt x="151529" y="0"/>
                </a:lnTo>
                <a:lnTo>
                  <a:pt x="151529" y="2617859"/>
                </a:lnTo>
                <a:lnTo>
                  <a:pt x="0" y="2617859"/>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73" name="Freeform: Shape 72">
            <a:extLst>
              <a:ext uri="{FF2B5EF4-FFF2-40B4-BE49-F238E27FC236}">
                <a16:creationId xmlns:a16="http://schemas.microsoft.com/office/drawing/2014/main" id="{911BF3AF-B7C8-4FC7-A1C8-2B8B75B006BE}"/>
              </a:ext>
            </a:extLst>
          </p:cNvPr>
          <p:cNvSpPr/>
          <p:nvPr/>
        </p:nvSpPr>
        <p:spPr>
          <a:xfrm>
            <a:off x="7408516" y="3332038"/>
            <a:ext cx="151408" cy="2684220"/>
          </a:xfrm>
          <a:custGeom>
            <a:avLst/>
            <a:gdLst>
              <a:gd name="connsiteX0" fmla="*/ 0 w 151408"/>
              <a:gd name="connsiteY0" fmla="*/ 0 h 2684220"/>
              <a:gd name="connsiteX1" fmla="*/ 151409 w 151408"/>
              <a:gd name="connsiteY1" fmla="*/ 0 h 2684220"/>
              <a:gd name="connsiteX2" fmla="*/ 151409 w 151408"/>
              <a:gd name="connsiteY2" fmla="*/ 2684221 h 2684220"/>
              <a:gd name="connsiteX3" fmla="*/ 0 w 151408"/>
              <a:gd name="connsiteY3" fmla="*/ 2684221 h 2684220"/>
              <a:gd name="connsiteX4" fmla="*/ 0 w 151408"/>
              <a:gd name="connsiteY4" fmla="*/ 0 h 2684220"/>
              <a:gd name="connsiteX5" fmla="*/ 0 w 151408"/>
              <a:gd name="connsiteY5" fmla="*/ 0 h 268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8" h="2684220">
                <a:moveTo>
                  <a:pt x="0" y="0"/>
                </a:moveTo>
                <a:lnTo>
                  <a:pt x="151409" y="0"/>
                </a:lnTo>
                <a:lnTo>
                  <a:pt x="151409" y="2684221"/>
                </a:lnTo>
                <a:lnTo>
                  <a:pt x="0" y="2684221"/>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74" name="Freeform: Shape 73">
            <a:extLst>
              <a:ext uri="{FF2B5EF4-FFF2-40B4-BE49-F238E27FC236}">
                <a16:creationId xmlns:a16="http://schemas.microsoft.com/office/drawing/2014/main" id="{2930A20F-7134-4236-AC20-BFED0B28501C}"/>
              </a:ext>
            </a:extLst>
          </p:cNvPr>
          <p:cNvSpPr/>
          <p:nvPr/>
        </p:nvSpPr>
        <p:spPr>
          <a:xfrm>
            <a:off x="7687244" y="2986852"/>
            <a:ext cx="151408" cy="3029407"/>
          </a:xfrm>
          <a:custGeom>
            <a:avLst/>
            <a:gdLst>
              <a:gd name="connsiteX0" fmla="*/ 0 w 151408"/>
              <a:gd name="connsiteY0" fmla="*/ 0 h 3029407"/>
              <a:gd name="connsiteX1" fmla="*/ 151409 w 151408"/>
              <a:gd name="connsiteY1" fmla="*/ 0 h 3029407"/>
              <a:gd name="connsiteX2" fmla="*/ 151409 w 151408"/>
              <a:gd name="connsiteY2" fmla="*/ 3029407 h 3029407"/>
              <a:gd name="connsiteX3" fmla="*/ 0 w 151408"/>
              <a:gd name="connsiteY3" fmla="*/ 3029407 h 3029407"/>
              <a:gd name="connsiteX4" fmla="*/ 0 w 151408"/>
              <a:gd name="connsiteY4" fmla="*/ 0 h 3029407"/>
              <a:gd name="connsiteX5" fmla="*/ 0 w 151408"/>
              <a:gd name="connsiteY5" fmla="*/ 0 h 302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8" h="3029407">
                <a:moveTo>
                  <a:pt x="0" y="0"/>
                </a:moveTo>
                <a:lnTo>
                  <a:pt x="151409" y="0"/>
                </a:lnTo>
                <a:lnTo>
                  <a:pt x="151409" y="3029407"/>
                </a:lnTo>
                <a:lnTo>
                  <a:pt x="0" y="3029407"/>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75" name="TextBox 74">
            <a:extLst>
              <a:ext uri="{FF2B5EF4-FFF2-40B4-BE49-F238E27FC236}">
                <a16:creationId xmlns:a16="http://schemas.microsoft.com/office/drawing/2014/main" id="{A506010D-229F-4604-BFA5-63E7EA08F387}"/>
              </a:ext>
            </a:extLst>
          </p:cNvPr>
          <p:cNvSpPr txBox="1"/>
          <p:nvPr/>
        </p:nvSpPr>
        <p:spPr>
          <a:xfrm>
            <a:off x="790688"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2000</a:t>
            </a:r>
            <a:endParaRPr lang="sl-SI" sz="1100" dirty="0">
              <a:solidFill>
                <a:schemeClr val="bg1">
                  <a:lumMod val="50000"/>
                </a:schemeClr>
              </a:solidFill>
            </a:endParaRPr>
          </a:p>
        </p:txBody>
      </p:sp>
      <p:sp>
        <p:nvSpPr>
          <p:cNvPr id="76" name="TextBox 75">
            <a:extLst>
              <a:ext uri="{FF2B5EF4-FFF2-40B4-BE49-F238E27FC236}">
                <a16:creationId xmlns:a16="http://schemas.microsoft.com/office/drawing/2014/main" id="{41871112-D8A2-4DF3-B27A-BEB59E49FB76}"/>
              </a:ext>
            </a:extLst>
          </p:cNvPr>
          <p:cNvSpPr txBox="1"/>
          <p:nvPr/>
        </p:nvSpPr>
        <p:spPr>
          <a:xfrm>
            <a:off x="2180350"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2005</a:t>
            </a:r>
            <a:endParaRPr lang="sl-SI" sz="1100" dirty="0">
              <a:solidFill>
                <a:schemeClr val="bg1">
                  <a:lumMod val="50000"/>
                </a:schemeClr>
              </a:solidFill>
            </a:endParaRPr>
          </a:p>
        </p:txBody>
      </p:sp>
      <p:sp>
        <p:nvSpPr>
          <p:cNvPr id="77" name="TextBox 76">
            <a:extLst>
              <a:ext uri="{FF2B5EF4-FFF2-40B4-BE49-F238E27FC236}">
                <a16:creationId xmlns:a16="http://schemas.microsoft.com/office/drawing/2014/main" id="{0EA9EAE2-C922-4529-B5D8-CF6CF339F8CE}"/>
              </a:ext>
            </a:extLst>
          </p:cNvPr>
          <p:cNvSpPr txBox="1"/>
          <p:nvPr/>
        </p:nvSpPr>
        <p:spPr>
          <a:xfrm>
            <a:off x="3570012"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2010</a:t>
            </a:r>
            <a:endParaRPr lang="sl-SI" sz="1100" dirty="0">
              <a:solidFill>
                <a:schemeClr val="bg1">
                  <a:lumMod val="50000"/>
                </a:schemeClr>
              </a:solidFill>
            </a:endParaRPr>
          </a:p>
        </p:txBody>
      </p:sp>
      <p:sp>
        <p:nvSpPr>
          <p:cNvPr id="78" name="TextBox 77">
            <a:extLst>
              <a:ext uri="{FF2B5EF4-FFF2-40B4-BE49-F238E27FC236}">
                <a16:creationId xmlns:a16="http://schemas.microsoft.com/office/drawing/2014/main" id="{58C860D7-ADB4-45CA-A508-E11B16A3E2FD}"/>
              </a:ext>
            </a:extLst>
          </p:cNvPr>
          <p:cNvSpPr txBox="1"/>
          <p:nvPr/>
        </p:nvSpPr>
        <p:spPr>
          <a:xfrm>
            <a:off x="4959674"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2015</a:t>
            </a:r>
            <a:endParaRPr lang="sl-SI" sz="1100" dirty="0">
              <a:solidFill>
                <a:schemeClr val="bg1">
                  <a:lumMod val="50000"/>
                </a:schemeClr>
              </a:solidFill>
            </a:endParaRPr>
          </a:p>
        </p:txBody>
      </p:sp>
      <p:sp>
        <p:nvSpPr>
          <p:cNvPr id="79" name="TextBox 78">
            <a:extLst>
              <a:ext uri="{FF2B5EF4-FFF2-40B4-BE49-F238E27FC236}">
                <a16:creationId xmlns:a16="http://schemas.microsoft.com/office/drawing/2014/main" id="{075CF4C1-10F8-4461-BDE9-AFDE47EE0091}"/>
              </a:ext>
            </a:extLst>
          </p:cNvPr>
          <p:cNvSpPr txBox="1"/>
          <p:nvPr/>
        </p:nvSpPr>
        <p:spPr>
          <a:xfrm>
            <a:off x="6349336"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2020</a:t>
            </a:r>
            <a:endParaRPr lang="sl-SI" sz="1100" dirty="0">
              <a:solidFill>
                <a:schemeClr val="bg1">
                  <a:lumMod val="50000"/>
                </a:schemeClr>
              </a:solidFill>
            </a:endParaRPr>
          </a:p>
        </p:txBody>
      </p:sp>
      <p:sp>
        <p:nvSpPr>
          <p:cNvPr id="80" name="TextBox 79">
            <a:extLst>
              <a:ext uri="{FF2B5EF4-FFF2-40B4-BE49-F238E27FC236}">
                <a16:creationId xmlns:a16="http://schemas.microsoft.com/office/drawing/2014/main" id="{09B95559-5A64-48FE-9D2B-254E9DB519FC}"/>
              </a:ext>
            </a:extLst>
          </p:cNvPr>
          <p:cNvSpPr txBox="1"/>
          <p:nvPr/>
        </p:nvSpPr>
        <p:spPr>
          <a:xfrm>
            <a:off x="672807" y="2359002"/>
            <a:ext cx="422565" cy="3850028"/>
          </a:xfrm>
          <a:prstGeom prst="rect">
            <a:avLst/>
          </a:prstGeom>
          <a:noFill/>
        </p:spPr>
        <p:txBody>
          <a:bodyPr wrap="square" rtlCol="0">
            <a:spAutoFit/>
          </a:bodyPr>
          <a:lstStyle/>
          <a:p>
            <a:pPr algn="r">
              <a:lnSpc>
                <a:spcPts val="2700"/>
              </a:lnSpc>
            </a:pPr>
            <a:r>
              <a:rPr lang="sl-SI" sz="1100" baseline="0" dirty="0">
                <a:solidFill>
                  <a:schemeClr val="bg1">
                    <a:lumMod val="50000"/>
                  </a:schemeClr>
                </a:solidFill>
              </a:rPr>
              <a:t>50</a:t>
            </a:r>
          </a:p>
          <a:p>
            <a:pPr algn="r">
              <a:lnSpc>
                <a:spcPts val="2700"/>
              </a:lnSpc>
            </a:pPr>
            <a:endParaRPr lang="sl-SI" sz="1100" dirty="0">
              <a:solidFill>
                <a:schemeClr val="bg1">
                  <a:lumMod val="50000"/>
                </a:schemeClr>
              </a:solidFill>
            </a:endParaRPr>
          </a:p>
          <a:p>
            <a:pPr algn="r">
              <a:lnSpc>
                <a:spcPts val="2700"/>
              </a:lnSpc>
            </a:pPr>
            <a:r>
              <a:rPr lang="sl-SI" sz="1100" dirty="0">
                <a:solidFill>
                  <a:schemeClr val="bg1">
                    <a:lumMod val="50000"/>
                  </a:schemeClr>
                </a:solidFill>
              </a:rPr>
              <a:t>40</a:t>
            </a:r>
          </a:p>
          <a:p>
            <a:pPr algn="r">
              <a:lnSpc>
                <a:spcPts val="2700"/>
              </a:lnSpc>
            </a:pPr>
            <a:endParaRPr lang="sl-SI" sz="1100" dirty="0">
              <a:solidFill>
                <a:schemeClr val="bg1">
                  <a:lumMod val="50000"/>
                </a:schemeClr>
              </a:solidFill>
            </a:endParaRPr>
          </a:p>
          <a:p>
            <a:pPr algn="r">
              <a:lnSpc>
                <a:spcPts val="2700"/>
              </a:lnSpc>
            </a:pPr>
            <a:r>
              <a:rPr lang="sl-SI" sz="1100" dirty="0">
                <a:solidFill>
                  <a:schemeClr val="bg1">
                    <a:lumMod val="50000"/>
                  </a:schemeClr>
                </a:solidFill>
              </a:rPr>
              <a:t>30</a:t>
            </a:r>
          </a:p>
          <a:p>
            <a:pPr algn="r">
              <a:lnSpc>
                <a:spcPts val="2700"/>
              </a:lnSpc>
            </a:pPr>
            <a:endParaRPr lang="sl-SI" sz="1100" dirty="0">
              <a:solidFill>
                <a:schemeClr val="bg1">
                  <a:lumMod val="50000"/>
                </a:schemeClr>
              </a:solidFill>
            </a:endParaRPr>
          </a:p>
          <a:p>
            <a:pPr algn="r">
              <a:lnSpc>
                <a:spcPts val="2700"/>
              </a:lnSpc>
            </a:pPr>
            <a:r>
              <a:rPr lang="sl-SI" sz="1100" dirty="0">
                <a:solidFill>
                  <a:schemeClr val="bg1">
                    <a:lumMod val="50000"/>
                  </a:schemeClr>
                </a:solidFill>
              </a:rPr>
              <a:t>20</a:t>
            </a:r>
          </a:p>
          <a:p>
            <a:pPr algn="r">
              <a:lnSpc>
                <a:spcPts val="2700"/>
              </a:lnSpc>
            </a:pPr>
            <a:endParaRPr lang="sl-SI" sz="1100" dirty="0">
              <a:solidFill>
                <a:schemeClr val="bg1">
                  <a:lumMod val="50000"/>
                </a:schemeClr>
              </a:solidFill>
            </a:endParaRPr>
          </a:p>
          <a:p>
            <a:pPr algn="r">
              <a:lnSpc>
                <a:spcPts val="2700"/>
              </a:lnSpc>
            </a:pPr>
            <a:r>
              <a:rPr lang="sl-SI" sz="1100" dirty="0">
                <a:solidFill>
                  <a:schemeClr val="bg1">
                    <a:lumMod val="50000"/>
                  </a:schemeClr>
                </a:solidFill>
              </a:rPr>
              <a:t>10</a:t>
            </a:r>
          </a:p>
          <a:p>
            <a:pPr algn="r">
              <a:lnSpc>
                <a:spcPts val="2700"/>
              </a:lnSpc>
            </a:pPr>
            <a:endParaRPr lang="sl-SI" sz="1100" dirty="0">
              <a:solidFill>
                <a:schemeClr val="bg1">
                  <a:lumMod val="50000"/>
                </a:schemeClr>
              </a:solidFill>
            </a:endParaRPr>
          </a:p>
          <a:p>
            <a:pPr algn="r">
              <a:lnSpc>
                <a:spcPts val="2700"/>
              </a:lnSpc>
            </a:pPr>
            <a:endParaRPr lang="sl-SI" sz="1100" dirty="0">
              <a:solidFill>
                <a:schemeClr val="bg1">
                  <a:lumMod val="50000"/>
                </a:schemeClr>
              </a:solidFill>
            </a:endParaRPr>
          </a:p>
        </p:txBody>
      </p:sp>
      <p:sp>
        <p:nvSpPr>
          <p:cNvPr id="81" name="Freeform: Shape 80">
            <a:extLst>
              <a:ext uri="{FF2B5EF4-FFF2-40B4-BE49-F238E27FC236}">
                <a16:creationId xmlns:a16="http://schemas.microsoft.com/office/drawing/2014/main" id="{495E93A0-5C8C-437A-AE3D-1C0D000EC057}"/>
              </a:ext>
            </a:extLst>
          </p:cNvPr>
          <p:cNvSpPr/>
          <p:nvPr/>
        </p:nvSpPr>
        <p:spPr>
          <a:xfrm>
            <a:off x="8244695" y="3140076"/>
            <a:ext cx="151408" cy="2876182"/>
          </a:xfrm>
          <a:custGeom>
            <a:avLst/>
            <a:gdLst>
              <a:gd name="connsiteX0" fmla="*/ 0 w 151408"/>
              <a:gd name="connsiteY0" fmla="*/ 0 h 2471628"/>
              <a:gd name="connsiteX1" fmla="*/ 151409 w 151408"/>
              <a:gd name="connsiteY1" fmla="*/ 0 h 2471628"/>
              <a:gd name="connsiteX2" fmla="*/ 151409 w 151408"/>
              <a:gd name="connsiteY2" fmla="*/ 2471629 h 2471628"/>
              <a:gd name="connsiteX3" fmla="*/ 0 w 151408"/>
              <a:gd name="connsiteY3" fmla="*/ 2471629 h 2471628"/>
              <a:gd name="connsiteX4" fmla="*/ 0 w 151408"/>
              <a:gd name="connsiteY4" fmla="*/ 0 h 2471628"/>
              <a:gd name="connsiteX5" fmla="*/ 0 w 151408"/>
              <a:gd name="connsiteY5" fmla="*/ 0 h 24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08" h="2471628">
                <a:moveTo>
                  <a:pt x="0" y="0"/>
                </a:moveTo>
                <a:lnTo>
                  <a:pt x="151409" y="0"/>
                </a:lnTo>
                <a:lnTo>
                  <a:pt x="151409" y="2471629"/>
                </a:lnTo>
                <a:lnTo>
                  <a:pt x="0" y="2471629"/>
                </a:lnTo>
                <a:lnTo>
                  <a:pt x="0" y="0"/>
                </a:lnTo>
                <a:lnTo>
                  <a:pt x="0" y="0"/>
                </a:lnTo>
                <a:close/>
              </a:path>
            </a:pathLst>
          </a:custGeom>
          <a:solidFill>
            <a:srgbClr val="58838F"/>
          </a:solidFill>
          <a:ln w="11977" cap="flat">
            <a:noFill/>
            <a:prstDash val="solid"/>
            <a:miter/>
          </a:ln>
        </p:spPr>
        <p:txBody>
          <a:bodyPr rtlCol="0" anchor="ctr"/>
          <a:lstStyle/>
          <a:p>
            <a:endParaRPr lang="sl-SI"/>
          </a:p>
        </p:txBody>
      </p:sp>
      <p:sp>
        <p:nvSpPr>
          <p:cNvPr id="82" name="TextBox 81">
            <a:extLst>
              <a:ext uri="{FF2B5EF4-FFF2-40B4-BE49-F238E27FC236}">
                <a16:creationId xmlns:a16="http://schemas.microsoft.com/office/drawing/2014/main" id="{9F785BEB-8595-4C20-90D9-0F436CC48E62}"/>
              </a:ext>
            </a:extLst>
          </p:cNvPr>
          <p:cNvSpPr txBox="1"/>
          <p:nvPr/>
        </p:nvSpPr>
        <p:spPr>
          <a:xfrm>
            <a:off x="7738997"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2025</a:t>
            </a:r>
            <a:endParaRPr lang="sl-SI" sz="1100" dirty="0">
              <a:solidFill>
                <a:schemeClr val="bg1">
                  <a:lumMod val="50000"/>
                </a:schemeClr>
              </a:solidFill>
            </a:endParaRPr>
          </a:p>
        </p:txBody>
      </p:sp>
    </p:spTree>
    <p:extLst>
      <p:ext uri="{BB962C8B-B14F-4D97-AF65-F5344CB8AC3E}">
        <p14:creationId xmlns:p14="http://schemas.microsoft.com/office/powerpoint/2010/main" val="1862451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B1B762-6158-48FA-9329-7375C38246F2}"/>
              </a:ext>
            </a:extLst>
          </p:cNvPr>
          <p:cNvSpPr>
            <a:spLocks noGrp="1"/>
          </p:cNvSpPr>
          <p:nvPr>
            <p:ph type="title"/>
          </p:nvPr>
        </p:nvSpPr>
        <p:spPr/>
        <p:txBody>
          <a:bodyPr/>
          <a:lstStyle/>
          <a:p>
            <a:r>
              <a:rPr lang="sl-SI" dirty="0" err="1"/>
              <a:t>Doctoral</a:t>
            </a:r>
            <a:r>
              <a:rPr lang="sl-SI" dirty="0"/>
              <a:t> </a:t>
            </a:r>
            <a:r>
              <a:rPr lang="sl-SI" dirty="0" err="1"/>
              <a:t>theses</a:t>
            </a:r>
            <a:br>
              <a:rPr lang="sl-SI" dirty="0"/>
            </a:br>
            <a:endParaRPr lang="sl-SI" dirty="0"/>
          </a:p>
        </p:txBody>
      </p:sp>
      <p:sp>
        <p:nvSpPr>
          <p:cNvPr id="5" name="Content Placeholder 4">
            <a:extLst>
              <a:ext uri="{FF2B5EF4-FFF2-40B4-BE49-F238E27FC236}">
                <a16:creationId xmlns:a16="http://schemas.microsoft.com/office/drawing/2014/main" id="{1CC0E77E-0968-410A-9E78-05FB1555FE68}"/>
              </a:ext>
            </a:extLst>
          </p:cNvPr>
          <p:cNvSpPr>
            <a:spLocks noGrp="1"/>
          </p:cNvSpPr>
          <p:nvPr>
            <p:ph sz="half" idx="13"/>
          </p:nvPr>
        </p:nvSpPr>
        <p:spPr>
          <a:xfrm>
            <a:off x="838200" y="1565686"/>
            <a:ext cx="10515600" cy="266103"/>
          </a:xfrm>
        </p:spPr>
        <p:txBody>
          <a:bodyPr>
            <a:normAutofit lnSpcReduction="10000"/>
          </a:bodyPr>
          <a:lstStyle/>
          <a:p>
            <a:r>
              <a:rPr lang="en-US" dirty="0"/>
              <a:t>Number of doctorates w</a:t>
            </a:r>
            <a:r>
              <a:rPr lang="en-SI" dirty="0"/>
              <a:t>ith</a:t>
            </a:r>
            <a:r>
              <a:rPr lang="en-US" dirty="0"/>
              <a:t> mentors from </a:t>
            </a:r>
            <a:r>
              <a:rPr lang="en-SI" dirty="0"/>
              <a:t>the </a:t>
            </a:r>
            <a:r>
              <a:rPr lang="en-US" dirty="0"/>
              <a:t>JSI</a:t>
            </a:r>
            <a:endParaRPr lang="sl-SI" dirty="0"/>
          </a:p>
          <a:p>
            <a:endParaRPr lang="sl-SI" dirty="0"/>
          </a:p>
        </p:txBody>
      </p:sp>
      <p:sp>
        <p:nvSpPr>
          <p:cNvPr id="3" name="Footer Placeholder 2">
            <a:extLst>
              <a:ext uri="{FF2B5EF4-FFF2-40B4-BE49-F238E27FC236}">
                <a16:creationId xmlns:a16="http://schemas.microsoft.com/office/drawing/2014/main" id="{5D6D8813-3085-49E3-A6AD-C5097FA0A7A6}"/>
              </a:ext>
            </a:extLst>
          </p:cNvPr>
          <p:cNvSpPr>
            <a:spLocks noGrp="1"/>
          </p:cNvSpPr>
          <p:nvPr>
            <p:ph type="ftr" sz="quarter" idx="11"/>
          </p:nvPr>
        </p:nvSpPr>
        <p:spPr>
          <a:xfrm>
            <a:off x="838198" y="6209030"/>
            <a:ext cx="8194042" cy="365125"/>
          </a:xfrm>
        </p:spPr>
        <p:txBody>
          <a:bodyPr/>
          <a:lstStyle/>
          <a:p>
            <a:r>
              <a:rPr lang="en-US" dirty="0"/>
              <a:t>The data of the number of doctorates in the year with mentors from the JSI for the period 2000-202</a:t>
            </a:r>
            <a:r>
              <a:rPr lang="sl-SI" dirty="0"/>
              <a:t>5</a:t>
            </a:r>
          </a:p>
        </p:txBody>
      </p:sp>
      <p:sp>
        <p:nvSpPr>
          <p:cNvPr id="2" name="Slide Number Placeholder 1">
            <a:extLst>
              <a:ext uri="{FF2B5EF4-FFF2-40B4-BE49-F238E27FC236}">
                <a16:creationId xmlns:a16="http://schemas.microsoft.com/office/drawing/2014/main" id="{2362236C-0663-45AD-8F30-4B4ED7B45BD8}"/>
              </a:ext>
            </a:extLst>
          </p:cNvPr>
          <p:cNvSpPr>
            <a:spLocks noGrp="1"/>
          </p:cNvSpPr>
          <p:nvPr>
            <p:ph type="sldNum" sz="quarter" idx="12"/>
          </p:nvPr>
        </p:nvSpPr>
        <p:spPr>
          <a:xfrm>
            <a:off x="10678160" y="6209030"/>
            <a:ext cx="675640" cy="365125"/>
          </a:xfrm>
        </p:spPr>
        <p:txBody>
          <a:bodyPr/>
          <a:lstStyle/>
          <a:p>
            <a:fld id="{536C58C5-B627-48D0-A1A2-F881587ADEA7}" type="slidenum">
              <a:rPr lang="sl-SI" smtClean="0"/>
              <a:t>26</a:t>
            </a:fld>
            <a:endParaRPr lang="sl-SI"/>
          </a:p>
        </p:txBody>
      </p:sp>
      <p:cxnSp>
        <p:nvCxnSpPr>
          <p:cNvPr id="50" name="Straight Connector 49">
            <a:extLst>
              <a:ext uri="{FF2B5EF4-FFF2-40B4-BE49-F238E27FC236}">
                <a16:creationId xmlns:a16="http://schemas.microsoft.com/office/drawing/2014/main" id="{837D5D50-FDA8-4A32-B8E1-961CCA787526}"/>
              </a:ext>
            </a:extLst>
          </p:cNvPr>
          <p:cNvCxnSpPr>
            <a:cxnSpLocks/>
          </p:cNvCxnSpPr>
          <p:nvPr/>
        </p:nvCxnSpPr>
        <p:spPr>
          <a:xfrm>
            <a:off x="838199" y="6009500"/>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4CAAAE0-F21E-4BD3-A308-FB357079B011}"/>
              </a:ext>
            </a:extLst>
          </p:cNvPr>
          <p:cNvSpPr/>
          <p:nvPr/>
        </p:nvSpPr>
        <p:spPr>
          <a:xfrm>
            <a:off x="8926317" y="1261628"/>
            <a:ext cx="3333078" cy="155149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sp>
        <p:nvSpPr>
          <p:cNvPr id="17" name="Rectangle 16">
            <a:extLst>
              <a:ext uri="{FF2B5EF4-FFF2-40B4-BE49-F238E27FC236}">
                <a16:creationId xmlns:a16="http://schemas.microsoft.com/office/drawing/2014/main" id="{59D0CB73-F4AA-4A55-8F88-0540BE11956F}"/>
              </a:ext>
            </a:extLst>
          </p:cNvPr>
          <p:cNvSpPr/>
          <p:nvPr/>
        </p:nvSpPr>
        <p:spPr>
          <a:xfrm>
            <a:off x="9072960" y="1398519"/>
            <a:ext cx="2789133" cy="1261884"/>
          </a:xfrm>
          <a:prstGeom prst="rect">
            <a:avLst/>
          </a:prstGeom>
        </p:spPr>
        <p:txBody>
          <a:bodyPr wrap="square">
            <a:spAutoFit/>
          </a:bodyPr>
          <a:lstStyle/>
          <a:p>
            <a:r>
              <a:rPr lang="en-SI" dirty="0">
                <a:solidFill>
                  <a:schemeClr val="bg1"/>
                </a:solidFill>
                <a:ea typeface="Tahoma" panose="020B0604030504040204" pitchFamily="34" charset="0"/>
                <a:cs typeface="Tahoma" panose="020B0604030504040204" pitchFamily="34" charset="0"/>
              </a:rPr>
              <a:t>Total</a:t>
            </a:r>
            <a:endParaRPr lang="sl-SI" dirty="0">
              <a:solidFill>
                <a:schemeClr val="bg1"/>
              </a:solidFill>
              <a:ea typeface="Tahoma" panose="020B0604030504040204" pitchFamily="34" charset="0"/>
              <a:cs typeface="Tahoma" panose="020B0604030504040204" pitchFamily="34" charset="0"/>
            </a:endParaRPr>
          </a:p>
          <a:p>
            <a:r>
              <a:rPr lang="sl-SI" sz="4000" b="1" dirty="0">
                <a:solidFill>
                  <a:schemeClr val="bg1"/>
                </a:solidFill>
                <a:ea typeface="Tahoma" panose="020B0604030504040204" pitchFamily="34" charset="0"/>
                <a:cs typeface="Tahoma" panose="020B0604030504040204" pitchFamily="34" charset="0"/>
              </a:rPr>
              <a:t>924</a:t>
            </a:r>
            <a:endParaRPr lang="en-US" sz="4000" b="1" dirty="0">
              <a:solidFill>
                <a:schemeClr val="bg1"/>
              </a:solidFill>
              <a:ea typeface="Tahoma" panose="020B0604030504040204" pitchFamily="34" charset="0"/>
              <a:cs typeface="Tahoma" panose="020B0604030504040204" pitchFamily="34" charset="0"/>
            </a:endParaRPr>
          </a:p>
          <a:p>
            <a:r>
              <a:rPr lang="sl-SI" dirty="0">
                <a:solidFill>
                  <a:schemeClr val="bg1"/>
                </a:solidFill>
                <a:ea typeface="Tahoma" panose="020B0604030504040204" pitchFamily="34" charset="0"/>
                <a:cs typeface="Tahoma" panose="020B0604030504040204" pitchFamily="34" charset="0"/>
              </a:rPr>
              <a:t>Do</a:t>
            </a:r>
            <a:r>
              <a:rPr lang="en-SI" dirty="0" err="1">
                <a:solidFill>
                  <a:schemeClr val="bg1"/>
                </a:solidFill>
                <a:ea typeface="Tahoma" panose="020B0604030504040204" pitchFamily="34" charset="0"/>
                <a:cs typeface="Tahoma" panose="020B0604030504040204" pitchFamily="34" charset="0"/>
              </a:rPr>
              <a:t>ctoral</a:t>
            </a:r>
            <a:r>
              <a:rPr lang="en-SI" dirty="0">
                <a:solidFill>
                  <a:schemeClr val="bg1"/>
                </a:solidFill>
                <a:ea typeface="Tahoma" panose="020B0604030504040204" pitchFamily="34" charset="0"/>
                <a:cs typeface="Tahoma" panose="020B0604030504040204" pitchFamily="34" charset="0"/>
              </a:rPr>
              <a:t> theses</a:t>
            </a:r>
            <a:endParaRPr lang="sl-SI" dirty="0">
              <a:solidFill>
                <a:srgbClr val="32C0C7"/>
              </a:solidFill>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7277BC72-40DE-4F00-B8E4-2A268247727F}"/>
              </a:ext>
            </a:extLst>
          </p:cNvPr>
          <p:cNvSpPr txBox="1"/>
          <p:nvPr/>
        </p:nvSpPr>
        <p:spPr>
          <a:xfrm>
            <a:off x="699661" y="2128205"/>
            <a:ext cx="422565" cy="4058803"/>
          </a:xfrm>
          <a:prstGeom prst="rect">
            <a:avLst/>
          </a:prstGeom>
          <a:noFill/>
        </p:spPr>
        <p:txBody>
          <a:bodyPr wrap="square" rtlCol="0">
            <a:spAutoFit/>
          </a:bodyPr>
          <a:lstStyle/>
          <a:p>
            <a:pPr algn="r">
              <a:lnSpc>
                <a:spcPts val="2360"/>
              </a:lnSpc>
            </a:pPr>
            <a:r>
              <a:rPr lang="sl-SI" sz="1100" baseline="0" dirty="0">
                <a:solidFill>
                  <a:schemeClr val="bg1">
                    <a:lumMod val="50000"/>
                  </a:schemeClr>
                </a:solidFill>
              </a:rPr>
              <a:t>60</a:t>
            </a:r>
          </a:p>
          <a:p>
            <a:pPr algn="r">
              <a:lnSpc>
                <a:spcPts val="2360"/>
              </a:lnSpc>
            </a:pPr>
            <a:endParaRPr lang="sl-SI" sz="1100" baseline="0" dirty="0">
              <a:solidFill>
                <a:schemeClr val="bg1">
                  <a:lumMod val="50000"/>
                </a:schemeClr>
              </a:solidFill>
            </a:endParaRPr>
          </a:p>
          <a:p>
            <a:pPr algn="r">
              <a:lnSpc>
                <a:spcPts val="2360"/>
              </a:lnSpc>
            </a:pPr>
            <a:r>
              <a:rPr lang="sl-SI" sz="1100" baseline="0" dirty="0">
                <a:solidFill>
                  <a:schemeClr val="bg1">
                    <a:lumMod val="50000"/>
                  </a:schemeClr>
                </a:solidFill>
              </a:rPr>
              <a:t>50</a:t>
            </a:r>
          </a:p>
          <a:p>
            <a:pPr algn="r">
              <a:lnSpc>
                <a:spcPts val="2360"/>
              </a:lnSpc>
            </a:pPr>
            <a:endParaRPr lang="sl-SI" sz="1100" dirty="0">
              <a:solidFill>
                <a:schemeClr val="bg1">
                  <a:lumMod val="50000"/>
                </a:schemeClr>
              </a:solidFill>
            </a:endParaRPr>
          </a:p>
          <a:p>
            <a:pPr algn="r">
              <a:lnSpc>
                <a:spcPts val="2360"/>
              </a:lnSpc>
            </a:pPr>
            <a:r>
              <a:rPr lang="sl-SI" sz="1100" dirty="0">
                <a:solidFill>
                  <a:schemeClr val="bg1">
                    <a:lumMod val="50000"/>
                  </a:schemeClr>
                </a:solidFill>
              </a:rPr>
              <a:t>40</a:t>
            </a:r>
          </a:p>
          <a:p>
            <a:pPr algn="r">
              <a:lnSpc>
                <a:spcPts val="2360"/>
              </a:lnSpc>
            </a:pPr>
            <a:endParaRPr lang="sl-SI" sz="1100" dirty="0">
              <a:solidFill>
                <a:schemeClr val="bg1">
                  <a:lumMod val="50000"/>
                </a:schemeClr>
              </a:solidFill>
            </a:endParaRPr>
          </a:p>
          <a:p>
            <a:pPr algn="r">
              <a:lnSpc>
                <a:spcPts val="2360"/>
              </a:lnSpc>
            </a:pPr>
            <a:r>
              <a:rPr lang="sl-SI" sz="1100" dirty="0">
                <a:solidFill>
                  <a:schemeClr val="bg1">
                    <a:lumMod val="50000"/>
                  </a:schemeClr>
                </a:solidFill>
              </a:rPr>
              <a:t>30</a:t>
            </a:r>
          </a:p>
          <a:p>
            <a:pPr algn="r">
              <a:lnSpc>
                <a:spcPts val="2360"/>
              </a:lnSpc>
            </a:pPr>
            <a:endParaRPr lang="sl-SI" sz="1100" dirty="0">
              <a:solidFill>
                <a:schemeClr val="bg1">
                  <a:lumMod val="50000"/>
                </a:schemeClr>
              </a:solidFill>
            </a:endParaRPr>
          </a:p>
          <a:p>
            <a:pPr algn="r">
              <a:lnSpc>
                <a:spcPts val="2360"/>
              </a:lnSpc>
            </a:pPr>
            <a:r>
              <a:rPr lang="sl-SI" sz="1100" dirty="0">
                <a:solidFill>
                  <a:schemeClr val="bg1">
                    <a:lumMod val="50000"/>
                  </a:schemeClr>
                </a:solidFill>
              </a:rPr>
              <a:t>20</a:t>
            </a:r>
          </a:p>
          <a:p>
            <a:pPr algn="r">
              <a:lnSpc>
                <a:spcPts val="2360"/>
              </a:lnSpc>
            </a:pPr>
            <a:endParaRPr lang="sl-SI" sz="1100" dirty="0">
              <a:solidFill>
                <a:schemeClr val="bg1">
                  <a:lumMod val="50000"/>
                </a:schemeClr>
              </a:solidFill>
            </a:endParaRPr>
          </a:p>
          <a:p>
            <a:pPr algn="r">
              <a:lnSpc>
                <a:spcPts val="2360"/>
              </a:lnSpc>
            </a:pPr>
            <a:r>
              <a:rPr lang="sl-SI" sz="1100" dirty="0">
                <a:solidFill>
                  <a:schemeClr val="bg1">
                    <a:lumMod val="50000"/>
                  </a:schemeClr>
                </a:solidFill>
              </a:rPr>
              <a:t>10</a:t>
            </a:r>
          </a:p>
          <a:p>
            <a:pPr algn="r">
              <a:lnSpc>
                <a:spcPts val="2360"/>
              </a:lnSpc>
            </a:pPr>
            <a:endParaRPr lang="sl-SI" sz="1100" dirty="0">
              <a:solidFill>
                <a:schemeClr val="bg1">
                  <a:lumMod val="50000"/>
                </a:schemeClr>
              </a:solidFill>
            </a:endParaRPr>
          </a:p>
          <a:p>
            <a:pPr algn="r">
              <a:lnSpc>
                <a:spcPts val="2360"/>
              </a:lnSpc>
            </a:pPr>
            <a:endParaRPr lang="sl-SI" sz="1100" dirty="0">
              <a:solidFill>
                <a:schemeClr val="bg1">
                  <a:lumMod val="50000"/>
                </a:schemeClr>
              </a:solidFill>
            </a:endParaRPr>
          </a:p>
        </p:txBody>
      </p:sp>
      <p:sp>
        <p:nvSpPr>
          <p:cNvPr id="29" name="TextBox 28">
            <a:extLst>
              <a:ext uri="{FF2B5EF4-FFF2-40B4-BE49-F238E27FC236}">
                <a16:creationId xmlns:a16="http://schemas.microsoft.com/office/drawing/2014/main" id="{8C874772-DC07-480A-8B5F-8245DC2DC70B}"/>
              </a:ext>
            </a:extLst>
          </p:cNvPr>
          <p:cNvSpPr txBox="1"/>
          <p:nvPr/>
        </p:nvSpPr>
        <p:spPr>
          <a:xfrm>
            <a:off x="790688"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2000</a:t>
            </a:r>
            <a:endParaRPr lang="sl-SI" sz="1100" dirty="0">
              <a:solidFill>
                <a:schemeClr val="bg1">
                  <a:lumMod val="50000"/>
                </a:schemeClr>
              </a:solidFill>
            </a:endParaRPr>
          </a:p>
        </p:txBody>
      </p:sp>
      <p:sp>
        <p:nvSpPr>
          <p:cNvPr id="49" name="TextBox 48">
            <a:extLst>
              <a:ext uri="{FF2B5EF4-FFF2-40B4-BE49-F238E27FC236}">
                <a16:creationId xmlns:a16="http://schemas.microsoft.com/office/drawing/2014/main" id="{BBD19877-3DBF-4E1F-AA6B-D4083C1A0236}"/>
              </a:ext>
            </a:extLst>
          </p:cNvPr>
          <p:cNvSpPr txBox="1"/>
          <p:nvPr/>
        </p:nvSpPr>
        <p:spPr>
          <a:xfrm>
            <a:off x="2161377"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2005</a:t>
            </a:r>
            <a:endParaRPr lang="sl-SI" sz="1100" dirty="0">
              <a:solidFill>
                <a:schemeClr val="bg1">
                  <a:lumMod val="50000"/>
                </a:schemeClr>
              </a:solidFill>
            </a:endParaRPr>
          </a:p>
        </p:txBody>
      </p:sp>
      <p:sp>
        <p:nvSpPr>
          <p:cNvPr id="51" name="TextBox 50">
            <a:extLst>
              <a:ext uri="{FF2B5EF4-FFF2-40B4-BE49-F238E27FC236}">
                <a16:creationId xmlns:a16="http://schemas.microsoft.com/office/drawing/2014/main" id="{DF8CA17A-D1D7-4DAE-955D-F79D3FD031C6}"/>
              </a:ext>
            </a:extLst>
          </p:cNvPr>
          <p:cNvSpPr txBox="1"/>
          <p:nvPr/>
        </p:nvSpPr>
        <p:spPr>
          <a:xfrm>
            <a:off x="3532066"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2010</a:t>
            </a:r>
            <a:endParaRPr lang="sl-SI" sz="1100" dirty="0">
              <a:solidFill>
                <a:schemeClr val="bg1">
                  <a:lumMod val="50000"/>
                </a:schemeClr>
              </a:solidFill>
            </a:endParaRPr>
          </a:p>
        </p:txBody>
      </p:sp>
      <p:sp>
        <p:nvSpPr>
          <p:cNvPr id="52" name="TextBox 51">
            <a:extLst>
              <a:ext uri="{FF2B5EF4-FFF2-40B4-BE49-F238E27FC236}">
                <a16:creationId xmlns:a16="http://schemas.microsoft.com/office/drawing/2014/main" id="{23E42041-6609-43C1-8F23-F0B3DEA3D50B}"/>
              </a:ext>
            </a:extLst>
          </p:cNvPr>
          <p:cNvSpPr txBox="1"/>
          <p:nvPr/>
        </p:nvSpPr>
        <p:spPr>
          <a:xfrm>
            <a:off x="4902755"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2015</a:t>
            </a:r>
            <a:endParaRPr lang="sl-SI" sz="1100" dirty="0">
              <a:solidFill>
                <a:schemeClr val="bg1">
                  <a:lumMod val="50000"/>
                </a:schemeClr>
              </a:solidFill>
            </a:endParaRPr>
          </a:p>
        </p:txBody>
      </p:sp>
      <p:sp>
        <p:nvSpPr>
          <p:cNvPr id="53" name="TextBox 52">
            <a:extLst>
              <a:ext uri="{FF2B5EF4-FFF2-40B4-BE49-F238E27FC236}">
                <a16:creationId xmlns:a16="http://schemas.microsoft.com/office/drawing/2014/main" id="{8A878B6D-A81B-4726-9507-A5CCF8EEF8A4}"/>
              </a:ext>
            </a:extLst>
          </p:cNvPr>
          <p:cNvSpPr txBox="1"/>
          <p:nvPr/>
        </p:nvSpPr>
        <p:spPr>
          <a:xfrm>
            <a:off x="6273444"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2020</a:t>
            </a:r>
            <a:endParaRPr lang="sl-SI" sz="1100" dirty="0">
              <a:solidFill>
                <a:schemeClr val="bg1">
                  <a:lumMod val="50000"/>
                </a:schemeClr>
              </a:solidFill>
            </a:endParaRPr>
          </a:p>
        </p:txBody>
      </p:sp>
      <p:sp>
        <p:nvSpPr>
          <p:cNvPr id="54" name="TextBox 53">
            <a:extLst>
              <a:ext uri="{FF2B5EF4-FFF2-40B4-BE49-F238E27FC236}">
                <a16:creationId xmlns:a16="http://schemas.microsoft.com/office/drawing/2014/main" id="{89823916-396E-431F-B135-DBF33CEF4B88}"/>
              </a:ext>
            </a:extLst>
          </p:cNvPr>
          <p:cNvSpPr txBox="1"/>
          <p:nvPr/>
        </p:nvSpPr>
        <p:spPr>
          <a:xfrm>
            <a:off x="7644131"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2025</a:t>
            </a:r>
            <a:endParaRPr lang="sl-SI" sz="1100" dirty="0">
              <a:solidFill>
                <a:schemeClr val="bg1">
                  <a:lumMod val="50000"/>
                </a:schemeClr>
              </a:solidFill>
            </a:endParaRPr>
          </a:p>
        </p:txBody>
      </p:sp>
      <p:cxnSp>
        <p:nvCxnSpPr>
          <p:cNvPr id="55" name="Straight Connector 54">
            <a:extLst>
              <a:ext uri="{FF2B5EF4-FFF2-40B4-BE49-F238E27FC236}">
                <a16:creationId xmlns:a16="http://schemas.microsoft.com/office/drawing/2014/main" id="{778BED82-2DC7-40A9-B0A5-6EC5C53CD99E}"/>
              </a:ext>
            </a:extLst>
          </p:cNvPr>
          <p:cNvCxnSpPr>
            <a:cxnSpLocks/>
          </p:cNvCxnSpPr>
          <p:nvPr/>
        </p:nvCxnSpPr>
        <p:spPr>
          <a:xfrm>
            <a:off x="1211032" y="3245690"/>
            <a:ext cx="7291088" cy="0"/>
          </a:xfrm>
          <a:prstGeom prst="line">
            <a:avLst/>
          </a:prstGeom>
          <a:ln w="9525">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5C21B292-2C2A-4529-BF9B-5375C944FCA7}"/>
              </a:ext>
            </a:extLst>
          </p:cNvPr>
          <p:cNvCxnSpPr>
            <a:cxnSpLocks/>
          </p:cNvCxnSpPr>
          <p:nvPr/>
        </p:nvCxnSpPr>
        <p:spPr>
          <a:xfrm>
            <a:off x="1211032" y="3551757"/>
            <a:ext cx="7291088" cy="0"/>
          </a:xfrm>
          <a:prstGeom prst="line">
            <a:avLst/>
          </a:prstGeom>
          <a:ln w="9525">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A8429E14-D6FB-4ECA-AD65-3113D4ABD54E}"/>
              </a:ext>
            </a:extLst>
          </p:cNvPr>
          <p:cNvCxnSpPr>
            <a:cxnSpLocks/>
          </p:cNvCxnSpPr>
          <p:nvPr/>
        </p:nvCxnSpPr>
        <p:spPr>
          <a:xfrm>
            <a:off x="1211032" y="3857824"/>
            <a:ext cx="7291088" cy="0"/>
          </a:xfrm>
          <a:prstGeom prst="line">
            <a:avLst/>
          </a:prstGeom>
          <a:ln w="9525">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cxnSp>
        <p:nvCxnSpPr>
          <p:cNvPr id="58" name="Straight Connector 57">
            <a:extLst>
              <a:ext uri="{FF2B5EF4-FFF2-40B4-BE49-F238E27FC236}">
                <a16:creationId xmlns:a16="http://schemas.microsoft.com/office/drawing/2014/main" id="{61484325-D75F-4454-8379-EB929BA7462D}"/>
              </a:ext>
            </a:extLst>
          </p:cNvPr>
          <p:cNvCxnSpPr>
            <a:cxnSpLocks/>
          </p:cNvCxnSpPr>
          <p:nvPr/>
        </p:nvCxnSpPr>
        <p:spPr>
          <a:xfrm>
            <a:off x="1211032" y="4163891"/>
            <a:ext cx="7291088" cy="0"/>
          </a:xfrm>
          <a:prstGeom prst="line">
            <a:avLst/>
          </a:prstGeom>
          <a:ln w="9525">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cxnSp>
        <p:nvCxnSpPr>
          <p:cNvPr id="59" name="Straight Connector 58">
            <a:extLst>
              <a:ext uri="{FF2B5EF4-FFF2-40B4-BE49-F238E27FC236}">
                <a16:creationId xmlns:a16="http://schemas.microsoft.com/office/drawing/2014/main" id="{2A04324D-1565-4C7A-A05C-4BC43C0A6D63}"/>
              </a:ext>
            </a:extLst>
          </p:cNvPr>
          <p:cNvCxnSpPr>
            <a:cxnSpLocks/>
          </p:cNvCxnSpPr>
          <p:nvPr/>
        </p:nvCxnSpPr>
        <p:spPr>
          <a:xfrm>
            <a:off x="1211032" y="4469958"/>
            <a:ext cx="7291088" cy="0"/>
          </a:xfrm>
          <a:prstGeom prst="line">
            <a:avLst/>
          </a:prstGeom>
          <a:ln w="9525">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6F92B027-EA82-414C-BC25-5CC053813A55}"/>
              </a:ext>
            </a:extLst>
          </p:cNvPr>
          <p:cNvCxnSpPr>
            <a:cxnSpLocks/>
          </p:cNvCxnSpPr>
          <p:nvPr/>
        </p:nvCxnSpPr>
        <p:spPr>
          <a:xfrm>
            <a:off x="1211032" y="4776025"/>
            <a:ext cx="7291088" cy="0"/>
          </a:xfrm>
          <a:prstGeom prst="line">
            <a:avLst/>
          </a:prstGeom>
          <a:ln w="9525">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cxnSp>
        <p:nvCxnSpPr>
          <p:cNvPr id="61" name="Straight Connector 60">
            <a:extLst>
              <a:ext uri="{FF2B5EF4-FFF2-40B4-BE49-F238E27FC236}">
                <a16:creationId xmlns:a16="http://schemas.microsoft.com/office/drawing/2014/main" id="{F0D54F44-7EEF-43E1-AA5D-4057C6FAC163}"/>
              </a:ext>
            </a:extLst>
          </p:cNvPr>
          <p:cNvCxnSpPr>
            <a:cxnSpLocks/>
          </p:cNvCxnSpPr>
          <p:nvPr/>
        </p:nvCxnSpPr>
        <p:spPr>
          <a:xfrm>
            <a:off x="1211032" y="5082092"/>
            <a:ext cx="7291088" cy="0"/>
          </a:xfrm>
          <a:prstGeom prst="line">
            <a:avLst/>
          </a:prstGeom>
          <a:ln w="9525">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cxnSp>
        <p:nvCxnSpPr>
          <p:cNvPr id="62" name="Straight Connector 61">
            <a:extLst>
              <a:ext uri="{FF2B5EF4-FFF2-40B4-BE49-F238E27FC236}">
                <a16:creationId xmlns:a16="http://schemas.microsoft.com/office/drawing/2014/main" id="{836E102B-3933-4677-A228-A45D2CF89269}"/>
              </a:ext>
            </a:extLst>
          </p:cNvPr>
          <p:cNvCxnSpPr>
            <a:cxnSpLocks/>
          </p:cNvCxnSpPr>
          <p:nvPr/>
        </p:nvCxnSpPr>
        <p:spPr>
          <a:xfrm>
            <a:off x="1211032" y="5388159"/>
            <a:ext cx="7291088" cy="0"/>
          </a:xfrm>
          <a:prstGeom prst="line">
            <a:avLst/>
          </a:prstGeom>
          <a:ln w="9525">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cxnSp>
        <p:nvCxnSpPr>
          <p:cNvPr id="63" name="Straight Connector 62">
            <a:extLst>
              <a:ext uri="{FF2B5EF4-FFF2-40B4-BE49-F238E27FC236}">
                <a16:creationId xmlns:a16="http://schemas.microsoft.com/office/drawing/2014/main" id="{F29F37DB-AAEE-4BEE-8ABB-6951AF774BA2}"/>
              </a:ext>
            </a:extLst>
          </p:cNvPr>
          <p:cNvCxnSpPr>
            <a:cxnSpLocks/>
          </p:cNvCxnSpPr>
          <p:nvPr/>
        </p:nvCxnSpPr>
        <p:spPr>
          <a:xfrm>
            <a:off x="1211032" y="2939623"/>
            <a:ext cx="7291088" cy="0"/>
          </a:xfrm>
          <a:prstGeom prst="line">
            <a:avLst/>
          </a:prstGeom>
          <a:ln w="9525">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cxnSp>
        <p:nvCxnSpPr>
          <p:cNvPr id="64" name="Straight Connector 63">
            <a:extLst>
              <a:ext uri="{FF2B5EF4-FFF2-40B4-BE49-F238E27FC236}">
                <a16:creationId xmlns:a16="http://schemas.microsoft.com/office/drawing/2014/main" id="{AC641F65-B76C-4EC8-A074-96D893A9FA88}"/>
              </a:ext>
            </a:extLst>
          </p:cNvPr>
          <p:cNvCxnSpPr>
            <a:cxnSpLocks/>
          </p:cNvCxnSpPr>
          <p:nvPr/>
        </p:nvCxnSpPr>
        <p:spPr>
          <a:xfrm>
            <a:off x="1211032" y="2633556"/>
            <a:ext cx="7291088" cy="0"/>
          </a:xfrm>
          <a:prstGeom prst="line">
            <a:avLst/>
          </a:prstGeom>
          <a:ln w="9525">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cxnSp>
        <p:nvCxnSpPr>
          <p:cNvPr id="65" name="Straight Connector 64">
            <a:extLst>
              <a:ext uri="{FF2B5EF4-FFF2-40B4-BE49-F238E27FC236}">
                <a16:creationId xmlns:a16="http://schemas.microsoft.com/office/drawing/2014/main" id="{27EEE0F3-6D72-4309-9746-BE480A70644C}"/>
              </a:ext>
            </a:extLst>
          </p:cNvPr>
          <p:cNvCxnSpPr>
            <a:cxnSpLocks/>
          </p:cNvCxnSpPr>
          <p:nvPr/>
        </p:nvCxnSpPr>
        <p:spPr>
          <a:xfrm>
            <a:off x="1211032" y="2327489"/>
            <a:ext cx="7291088" cy="0"/>
          </a:xfrm>
          <a:prstGeom prst="line">
            <a:avLst/>
          </a:prstGeom>
          <a:ln w="9525">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347BB06E-C398-4171-9A86-3B0E78245DD4}"/>
              </a:ext>
            </a:extLst>
          </p:cNvPr>
          <p:cNvCxnSpPr>
            <a:cxnSpLocks/>
          </p:cNvCxnSpPr>
          <p:nvPr/>
        </p:nvCxnSpPr>
        <p:spPr>
          <a:xfrm>
            <a:off x="1211032" y="5694226"/>
            <a:ext cx="7291088" cy="0"/>
          </a:xfrm>
          <a:prstGeom prst="line">
            <a:avLst/>
          </a:prstGeom>
          <a:ln w="9525">
            <a:solidFill>
              <a:schemeClr val="bg1">
                <a:lumMod val="85000"/>
              </a:schemeClr>
            </a:solidFill>
          </a:ln>
        </p:spPr>
        <p:style>
          <a:lnRef idx="1">
            <a:schemeClr val="accent2"/>
          </a:lnRef>
          <a:fillRef idx="0">
            <a:schemeClr val="accent2"/>
          </a:fillRef>
          <a:effectRef idx="0">
            <a:schemeClr val="accent2"/>
          </a:effectRef>
          <a:fontRef idx="minor">
            <a:schemeClr val="tx1"/>
          </a:fontRef>
        </p:style>
      </p:cxnSp>
      <p:pic>
        <p:nvPicPr>
          <p:cNvPr id="67" name="Graphic 66">
            <a:extLst>
              <a:ext uri="{FF2B5EF4-FFF2-40B4-BE49-F238E27FC236}">
                <a16:creationId xmlns:a16="http://schemas.microsoft.com/office/drawing/2014/main" id="{D7693D2E-715A-4215-80CC-17AA74134D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3230" y="2560456"/>
            <a:ext cx="6929887" cy="2137945"/>
          </a:xfrm>
          <a:prstGeom prst="rect">
            <a:avLst/>
          </a:prstGeom>
        </p:spPr>
      </p:pic>
    </p:spTree>
    <p:extLst>
      <p:ext uri="{BB962C8B-B14F-4D97-AF65-F5344CB8AC3E}">
        <p14:creationId xmlns:p14="http://schemas.microsoft.com/office/powerpoint/2010/main" val="3550379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43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3EAA0-AFA8-448D-8940-15D62614BF64}"/>
              </a:ext>
            </a:extLst>
          </p:cNvPr>
          <p:cNvSpPr>
            <a:spLocks noGrp="1"/>
          </p:cNvSpPr>
          <p:nvPr>
            <p:ph type="title"/>
          </p:nvPr>
        </p:nvSpPr>
        <p:spPr/>
        <p:txBody>
          <a:bodyPr/>
          <a:lstStyle/>
          <a:p>
            <a:r>
              <a:rPr lang="sl-SI" dirty="0" err="1"/>
              <a:t>Awards</a:t>
            </a:r>
            <a:br>
              <a:rPr lang="sl-SI" dirty="0"/>
            </a:br>
            <a:endParaRPr lang="sl-SI" dirty="0"/>
          </a:p>
        </p:txBody>
      </p:sp>
      <p:sp>
        <p:nvSpPr>
          <p:cNvPr id="5" name="Content Placeholder 4">
            <a:extLst>
              <a:ext uri="{FF2B5EF4-FFF2-40B4-BE49-F238E27FC236}">
                <a16:creationId xmlns:a16="http://schemas.microsoft.com/office/drawing/2014/main" id="{913239C1-565D-4CC0-99A1-562A3B97FF0A}"/>
              </a:ext>
            </a:extLst>
          </p:cNvPr>
          <p:cNvSpPr>
            <a:spLocks noGrp="1"/>
          </p:cNvSpPr>
          <p:nvPr>
            <p:ph sz="half" idx="13"/>
          </p:nvPr>
        </p:nvSpPr>
        <p:spPr/>
        <p:txBody>
          <a:bodyPr/>
          <a:lstStyle/>
          <a:p>
            <a:r>
              <a:rPr lang="en-US" dirty="0"/>
              <a:t>Number of </a:t>
            </a:r>
            <a:r>
              <a:rPr lang="en-US" dirty="0" err="1"/>
              <a:t>Zois</a:t>
            </a:r>
            <a:r>
              <a:rPr lang="en-US" dirty="0"/>
              <a:t>, Puh Awards and Ambassadors of Science</a:t>
            </a:r>
            <a:endParaRPr lang="sl-SI" dirty="0"/>
          </a:p>
          <a:p>
            <a:endParaRPr lang="sl-SI" dirty="0"/>
          </a:p>
        </p:txBody>
      </p:sp>
      <p:sp>
        <p:nvSpPr>
          <p:cNvPr id="6" name="Footer Placeholder 5">
            <a:extLst>
              <a:ext uri="{FF2B5EF4-FFF2-40B4-BE49-F238E27FC236}">
                <a16:creationId xmlns:a16="http://schemas.microsoft.com/office/drawing/2014/main" id="{96E4C3EF-D30D-4204-81AE-1F34430A3730}"/>
              </a:ext>
            </a:extLst>
          </p:cNvPr>
          <p:cNvSpPr>
            <a:spLocks noGrp="1"/>
          </p:cNvSpPr>
          <p:nvPr>
            <p:ph type="ftr" sz="quarter" idx="11"/>
          </p:nvPr>
        </p:nvSpPr>
        <p:spPr>
          <a:xfrm>
            <a:off x="838198" y="6209030"/>
            <a:ext cx="8194042" cy="365125"/>
          </a:xfrm>
        </p:spPr>
        <p:txBody>
          <a:bodyPr/>
          <a:lstStyle/>
          <a:p>
            <a:r>
              <a:rPr lang="en-US" dirty="0"/>
              <a:t>Data for the period 2000–202</a:t>
            </a:r>
            <a:r>
              <a:rPr lang="sl-SI" dirty="0"/>
              <a:t>5</a:t>
            </a:r>
          </a:p>
        </p:txBody>
      </p:sp>
      <p:sp>
        <p:nvSpPr>
          <p:cNvPr id="2" name="Slide Number Placeholder 1">
            <a:extLst>
              <a:ext uri="{FF2B5EF4-FFF2-40B4-BE49-F238E27FC236}">
                <a16:creationId xmlns:a16="http://schemas.microsoft.com/office/drawing/2014/main" id="{4714756C-F804-4D56-A3EF-70B09D305310}"/>
              </a:ext>
            </a:extLst>
          </p:cNvPr>
          <p:cNvSpPr>
            <a:spLocks noGrp="1"/>
          </p:cNvSpPr>
          <p:nvPr>
            <p:ph type="sldNum" sz="quarter" idx="12"/>
          </p:nvPr>
        </p:nvSpPr>
        <p:spPr>
          <a:xfrm>
            <a:off x="10678160" y="6209030"/>
            <a:ext cx="675640" cy="365125"/>
          </a:xfrm>
        </p:spPr>
        <p:txBody>
          <a:bodyPr/>
          <a:lstStyle/>
          <a:p>
            <a:fld id="{536C58C5-B627-48D0-A1A2-F881587ADEA7}" type="slidenum">
              <a:rPr lang="sl-SI" smtClean="0"/>
              <a:t>27</a:t>
            </a:fld>
            <a:endParaRPr lang="sl-SI"/>
          </a:p>
        </p:txBody>
      </p:sp>
      <p:cxnSp>
        <p:nvCxnSpPr>
          <p:cNvPr id="50" name="Straight Connector 49">
            <a:extLst>
              <a:ext uri="{FF2B5EF4-FFF2-40B4-BE49-F238E27FC236}">
                <a16:creationId xmlns:a16="http://schemas.microsoft.com/office/drawing/2014/main" id="{837D5D50-FDA8-4A32-B8E1-961CCA787526}"/>
              </a:ext>
            </a:extLst>
          </p:cNvPr>
          <p:cNvCxnSpPr>
            <a:cxnSpLocks/>
          </p:cNvCxnSpPr>
          <p:nvPr/>
        </p:nvCxnSpPr>
        <p:spPr>
          <a:xfrm>
            <a:off x="813990" y="6009500"/>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6F2CB62A-297F-493B-9E92-0CB3474DFCFF}"/>
              </a:ext>
            </a:extLst>
          </p:cNvPr>
          <p:cNvSpPr/>
          <p:nvPr/>
        </p:nvSpPr>
        <p:spPr>
          <a:xfrm>
            <a:off x="9072960" y="1398519"/>
            <a:ext cx="2789133" cy="1261884"/>
          </a:xfrm>
          <a:prstGeom prst="rect">
            <a:avLst/>
          </a:prstGeom>
        </p:spPr>
        <p:txBody>
          <a:bodyPr wrap="square">
            <a:spAutoFit/>
          </a:bodyPr>
          <a:lstStyle/>
          <a:p>
            <a:r>
              <a:rPr lang="en-SI" dirty="0">
                <a:solidFill>
                  <a:schemeClr val="bg1"/>
                </a:solidFill>
                <a:ea typeface="Tahoma" panose="020B0604030504040204" pitchFamily="34" charset="0"/>
                <a:cs typeface="Tahoma" panose="020B0604030504040204" pitchFamily="34" charset="0"/>
              </a:rPr>
              <a:t>Total</a:t>
            </a:r>
            <a:endParaRPr lang="sl-SI" dirty="0">
              <a:solidFill>
                <a:schemeClr val="bg1"/>
              </a:solidFill>
              <a:ea typeface="Tahoma" panose="020B0604030504040204" pitchFamily="34" charset="0"/>
              <a:cs typeface="Tahoma" panose="020B0604030504040204" pitchFamily="34" charset="0"/>
            </a:endParaRPr>
          </a:p>
          <a:p>
            <a:r>
              <a:rPr lang="sl-SI" sz="4000" b="1" dirty="0">
                <a:solidFill>
                  <a:schemeClr val="bg1"/>
                </a:solidFill>
                <a:ea typeface="Tahoma" panose="020B0604030504040204" pitchFamily="34" charset="0"/>
                <a:cs typeface="Tahoma" panose="020B0604030504040204" pitchFamily="34" charset="0"/>
              </a:rPr>
              <a:t>126</a:t>
            </a:r>
          </a:p>
          <a:p>
            <a:r>
              <a:rPr lang="en-SI" dirty="0">
                <a:solidFill>
                  <a:schemeClr val="bg1"/>
                </a:solidFill>
                <a:ea typeface="Tahoma" panose="020B0604030504040204" pitchFamily="34" charset="0"/>
                <a:cs typeface="Tahoma" panose="020B0604030504040204" pitchFamily="34" charset="0"/>
              </a:rPr>
              <a:t>awards</a:t>
            </a:r>
            <a:endParaRPr lang="sl-SI" dirty="0">
              <a:solidFill>
                <a:srgbClr val="32C0C7"/>
              </a:solidFill>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3A92A45C-B37F-420F-AFDF-015D67F4A207}"/>
              </a:ext>
            </a:extLst>
          </p:cNvPr>
          <p:cNvPicPr>
            <a:picLocks noChangeAspect="1"/>
          </p:cNvPicPr>
          <p:nvPr/>
        </p:nvPicPr>
        <p:blipFill>
          <a:blip r:embed="rId3">
            <a:grayscl/>
            <a:alphaModFix amt="21000"/>
            <a:extLst>
              <a:ext uri="{28A0092B-C50C-407E-A947-70E740481C1C}">
                <a14:useLocalDpi xmlns:a14="http://schemas.microsoft.com/office/drawing/2010/main" val="0"/>
              </a:ext>
            </a:extLst>
          </a:blip>
          <a:stretch>
            <a:fillRect/>
          </a:stretch>
        </p:blipFill>
        <p:spPr>
          <a:xfrm>
            <a:off x="8651167" y="3061315"/>
            <a:ext cx="2820796" cy="2780288"/>
          </a:xfrm>
          <a:prstGeom prst="rect">
            <a:avLst/>
          </a:prstGeom>
        </p:spPr>
      </p:pic>
      <p:sp>
        <p:nvSpPr>
          <p:cNvPr id="24" name="Oval 23">
            <a:extLst>
              <a:ext uri="{FF2B5EF4-FFF2-40B4-BE49-F238E27FC236}">
                <a16:creationId xmlns:a16="http://schemas.microsoft.com/office/drawing/2014/main" id="{17854429-A8D9-44DD-82B1-3E61C4C0D9AC}"/>
              </a:ext>
            </a:extLst>
          </p:cNvPr>
          <p:cNvSpPr/>
          <p:nvPr/>
        </p:nvSpPr>
        <p:spPr>
          <a:xfrm>
            <a:off x="813990" y="3204018"/>
            <a:ext cx="1746096" cy="1746096"/>
          </a:xfrm>
          <a:prstGeom prst="ellipse">
            <a:avLst/>
          </a:prstGeom>
          <a:ln>
            <a:no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ID4096" dirty="0"/>
          </a:p>
        </p:txBody>
      </p:sp>
      <p:sp>
        <p:nvSpPr>
          <p:cNvPr id="25" name="TextBox 24">
            <a:extLst>
              <a:ext uri="{FF2B5EF4-FFF2-40B4-BE49-F238E27FC236}">
                <a16:creationId xmlns:a16="http://schemas.microsoft.com/office/drawing/2014/main" id="{CE65EC07-B455-4130-8FC5-FD732F22FD11}"/>
              </a:ext>
            </a:extLst>
          </p:cNvPr>
          <p:cNvSpPr txBox="1"/>
          <p:nvPr/>
        </p:nvSpPr>
        <p:spPr>
          <a:xfrm>
            <a:off x="1070053" y="3723425"/>
            <a:ext cx="1277028" cy="769441"/>
          </a:xfrm>
          <a:prstGeom prst="rect">
            <a:avLst/>
          </a:prstGeom>
          <a:noFill/>
        </p:spPr>
        <p:txBody>
          <a:bodyPr wrap="square" lIns="0" tIns="0" rIns="0" bIns="0" rtlCol="0">
            <a:spAutoFit/>
          </a:bodyPr>
          <a:lstStyle/>
          <a:p>
            <a:pPr>
              <a:defRPr/>
            </a:pPr>
            <a:r>
              <a:rPr lang="sl-SI" sz="3200" b="1" dirty="0">
                <a:solidFill>
                  <a:schemeClr val="bg1"/>
                </a:solidFill>
              </a:rPr>
              <a:t>39
</a:t>
            </a:r>
            <a:r>
              <a:rPr lang="sl-SI" dirty="0">
                <a:solidFill>
                  <a:schemeClr val="bg1"/>
                </a:solidFill>
              </a:rPr>
              <a:t>Zois </a:t>
            </a:r>
            <a:r>
              <a:rPr lang="sl-SI" dirty="0" err="1">
                <a:solidFill>
                  <a:schemeClr val="bg1"/>
                </a:solidFill>
              </a:rPr>
              <a:t>awards</a:t>
            </a:r>
            <a:endParaRPr lang="sl-SI" dirty="0">
              <a:solidFill>
                <a:schemeClr val="bg1"/>
              </a:solidFill>
            </a:endParaRPr>
          </a:p>
        </p:txBody>
      </p:sp>
      <p:sp>
        <p:nvSpPr>
          <p:cNvPr id="34" name="Oval 33">
            <a:extLst>
              <a:ext uri="{FF2B5EF4-FFF2-40B4-BE49-F238E27FC236}">
                <a16:creationId xmlns:a16="http://schemas.microsoft.com/office/drawing/2014/main" id="{47868A8A-98B3-4B39-B237-2C1D2DFDA1C0}"/>
              </a:ext>
            </a:extLst>
          </p:cNvPr>
          <p:cNvSpPr/>
          <p:nvPr/>
        </p:nvSpPr>
        <p:spPr>
          <a:xfrm>
            <a:off x="2055584" y="2194153"/>
            <a:ext cx="1746096" cy="1746096"/>
          </a:xfrm>
          <a:prstGeom prst="ellipse">
            <a:avLst/>
          </a:prstGeom>
          <a:solidFill>
            <a:schemeClr val="accent6"/>
          </a:solidFill>
          <a:ln>
            <a:noFill/>
          </a:ln>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ID4096" dirty="0"/>
          </a:p>
        </p:txBody>
      </p:sp>
      <p:sp>
        <p:nvSpPr>
          <p:cNvPr id="28" name="TextBox 27">
            <a:extLst>
              <a:ext uri="{FF2B5EF4-FFF2-40B4-BE49-F238E27FC236}">
                <a16:creationId xmlns:a16="http://schemas.microsoft.com/office/drawing/2014/main" id="{38DF27DC-5B0A-4499-B1DF-6FE7B687BF7A}"/>
              </a:ext>
            </a:extLst>
          </p:cNvPr>
          <p:cNvSpPr txBox="1"/>
          <p:nvPr/>
        </p:nvSpPr>
        <p:spPr>
          <a:xfrm>
            <a:off x="2347081" y="2522218"/>
            <a:ext cx="1761554" cy="769441"/>
          </a:xfrm>
          <a:prstGeom prst="rect">
            <a:avLst/>
          </a:prstGeom>
          <a:noFill/>
        </p:spPr>
        <p:txBody>
          <a:bodyPr wrap="square" lIns="0" tIns="0" rIns="0" bIns="0" rtlCol="0">
            <a:spAutoFit/>
          </a:bodyPr>
          <a:lstStyle/>
          <a:p>
            <a:pPr marR="0" lvl="0" indent="0" fontAlgn="auto">
              <a:lnSpc>
                <a:spcPct val="100000"/>
              </a:lnSpc>
              <a:spcBef>
                <a:spcPts val="0"/>
              </a:spcBef>
              <a:spcAft>
                <a:spcPts val="0"/>
              </a:spcAft>
              <a:buClrTx/>
              <a:buSzTx/>
              <a:buFontTx/>
              <a:buNone/>
              <a:tabLst/>
              <a:defRPr/>
            </a:pPr>
            <a:r>
              <a:rPr lang="sl-SI" sz="3200" b="1" dirty="0">
                <a:solidFill>
                  <a:schemeClr val="bg1"/>
                </a:solidFill>
              </a:rPr>
              <a:t>50</a:t>
            </a:r>
            <a:r>
              <a:rPr lang="sl-SI" sz="2400" b="1" dirty="0">
                <a:solidFill>
                  <a:schemeClr val="bg1"/>
                </a:solidFill>
              </a:rPr>
              <a:t> </a:t>
            </a:r>
          </a:p>
          <a:p>
            <a:pPr marR="0" lvl="0" indent="0" fontAlgn="auto">
              <a:lnSpc>
                <a:spcPct val="100000"/>
              </a:lnSpc>
              <a:spcBef>
                <a:spcPts val="0"/>
              </a:spcBef>
              <a:spcAft>
                <a:spcPts val="0"/>
              </a:spcAft>
              <a:buClrTx/>
              <a:buSzTx/>
              <a:buFontTx/>
              <a:buNone/>
              <a:tabLst/>
              <a:defRPr/>
            </a:pPr>
            <a:r>
              <a:rPr lang="en-SI" dirty="0" err="1">
                <a:solidFill>
                  <a:schemeClr val="bg1"/>
                </a:solidFill>
              </a:rPr>
              <a:t>Zois</a:t>
            </a:r>
            <a:r>
              <a:rPr lang="en-SI" dirty="0">
                <a:solidFill>
                  <a:schemeClr val="bg1"/>
                </a:solidFill>
              </a:rPr>
              <a:t> prizes</a:t>
            </a:r>
            <a:endParaRPr lang="sl-SI" dirty="0">
              <a:solidFill>
                <a:schemeClr val="bg1"/>
              </a:solidFill>
            </a:endParaRPr>
          </a:p>
        </p:txBody>
      </p:sp>
      <p:sp>
        <p:nvSpPr>
          <p:cNvPr id="38" name="Oval 37">
            <a:extLst>
              <a:ext uri="{FF2B5EF4-FFF2-40B4-BE49-F238E27FC236}">
                <a16:creationId xmlns:a16="http://schemas.microsoft.com/office/drawing/2014/main" id="{1F50B317-EBB2-4183-8853-D0DA1A2E3746}"/>
              </a:ext>
            </a:extLst>
          </p:cNvPr>
          <p:cNvSpPr/>
          <p:nvPr/>
        </p:nvSpPr>
        <p:spPr>
          <a:xfrm>
            <a:off x="3522325" y="3865424"/>
            <a:ext cx="1746096" cy="1746096"/>
          </a:xfrm>
          <a:prstGeom prst="ellipse">
            <a:avLst/>
          </a:prstGeom>
          <a:solidFill>
            <a:schemeClr val="accent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LID4096" dirty="0"/>
          </a:p>
        </p:txBody>
      </p:sp>
      <p:sp>
        <p:nvSpPr>
          <p:cNvPr id="39" name="TextBox 38">
            <a:extLst>
              <a:ext uri="{FF2B5EF4-FFF2-40B4-BE49-F238E27FC236}">
                <a16:creationId xmlns:a16="http://schemas.microsoft.com/office/drawing/2014/main" id="{51A74FB6-4782-4CE5-A461-5A959E82CEA6}"/>
              </a:ext>
            </a:extLst>
          </p:cNvPr>
          <p:cNvSpPr txBox="1"/>
          <p:nvPr/>
        </p:nvSpPr>
        <p:spPr>
          <a:xfrm>
            <a:off x="3831352" y="4215252"/>
            <a:ext cx="2153650" cy="1046440"/>
          </a:xfrm>
          <a:prstGeom prst="rect">
            <a:avLst/>
          </a:prstGeom>
          <a:noFill/>
        </p:spPr>
        <p:txBody>
          <a:bodyPr wrap="square" lIns="0" tIns="0" rIns="0" bIns="0" rtlCol="0">
            <a:spAutoFit/>
          </a:bodyPr>
          <a:lstStyle/>
          <a:p>
            <a:pPr marR="0" lvl="0" indent="0" fontAlgn="auto">
              <a:lnSpc>
                <a:spcPct val="100000"/>
              </a:lnSpc>
              <a:spcBef>
                <a:spcPts val="0"/>
              </a:spcBef>
              <a:spcAft>
                <a:spcPts val="0"/>
              </a:spcAft>
              <a:buClrTx/>
              <a:buSzTx/>
              <a:buFontTx/>
              <a:buNone/>
              <a:tabLst/>
              <a:defRPr/>
            </a:pPr>
            <a:r>
              <a:rPr lang="sl-SI" sz="3200" b="1" dirty="0">
                <a:solidFill>
                  <a:schemeClr val="bg1"/>
                </a:solidFill>
              </a:rPr>
              <a:t>5</a:t>
            </a:r>
            <a:r>
              <a:rPr lang="sl-SI" sz="2400" b="1" dirty="0">
                <a:solidFill>
                  <a:schemeClr val="bg1"/>
                </a:solidFill>
              </a:rPr>
              <a:t> </a:t>
            </a:r>
          </a:p>
          <a:p>
            <a:pPr marR="0" lvl="0" indent="0" fontAlgn="auto">
              <a:lnSpc>
                <a:spcPct val="100000"/>
              </a:lnSpc>
              <a:spcBef>
                <a:spcPts val="0"/>
              </a:spcBef>
              <a:spcAft>
                <a:spcPts val="0"/>
              </a:spcAft>
              <a:buClrTx/>
              <a:buSzTx/>
              <a:buFontTx/>
              <a:buNone/>
              <a:tabLst/>
              <a:defRPr/>
            </a:pPr>
            <a:r>
              <a:rPr lang="sl-SI" dirty="0">
                <a:solidFill>
                  <a:schemeClr val="bg1"/>
                </a:solidFill>
              </a:rPr>
              <a:t>Puh  </a:t>
            </a:r>
          </a:p>
          <a:p>
            <a:pPr marR="0" lvl="0" indent="0" fontAlgn="auto">
              <a:lnSpc>
                <a:spcPct val="100000"/>
              </a:lnSpc>
              <a:spcBef>
                <a:spcPts val="0"/>
              </a:spcBef>
              <a:spcAft>
                <a:spcPts val="0"/>
              </a:spcAft>
              <a:buClrTx/>
              <a:buSzTx/>
              <a:buFontTx/>
              <a:buNone/>
              <a:tabLst/>
              <a:defRPr/>
            </a:pPr>
            <a:r>
              <a:rPr lang="en-SI" dirty="0">
                <a:solidFill>
                  <a:schemeClr val="bg1"/>
                </a:solidFill>
              </a:rPr>
              <a:t>awards</a:t>
            </a:r>
            <a:endParaRPr lang="sl-SI" dirty="0">
              <a:solidFill>
                <a:schemeClr val="bg1"/>
              </a:solidFill>
            </a:endParaRPr>
          </a:p>
        </p:txBody>
      </p:sp>
      <p:sp>
        <p:nvSpPr>
          <p:cNvPr id="40" name="Oval 39">
            <a:extLst>
              <a:ext uri="{FF2B5EF4-FFF2-40B4-BE49-F238E27FC236}">
                <a16:creationId xmlns:a16="http://schemas.microsoft.com/office/drawing/2014/main" id="{AABE0D2D-6129-401B-91B1-9CC167AE4947}"/>
              </a:ext>
            </a:extLst>
          </p:cNvPr>
          <p:cNvSpPr/>
          <p:nvPr/>
        </p:nvSpPr>
        <p:spPr>
          <a:xfrm>
            <a:off x="6820076" y="2318765"/>
            <a:ext cx="1746096" cy="1746096"/>
          </a:xfrm>
          <a:prstGeom prst="ellipse">
            <a:avLst/>
          </a:prstGeom>
          <a:solidFill>
            <a:schemeClr val="accent3">
              <a:lumMod val="75000"/>
            </a:schemeClr>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LID4096" dirty="0"/>
          </a:p>
        </p:txBody>
      </p:sp>
      <p:sp>
        <p:nvSpPr>
          <p:cNvPr id="41" name="TextBox 40">
            <a:extLst>
              <a:ext uri="{FF2B5EF4-FFF2-40B4-BE49-F238E27FC236}">
                <a16:creationId xmlns:a16="http://schemas.microsoft.com/office/drawing/2014/main" id="{D7B15AF1-539C-4EC8-9A2E-7C7ADFD54BF8}"/>
              </a:ext>
            </a:extLst>
          </p:cNvPr>
          <p:cNvSpPr txBox="1"/>
          <p:nvPr/>
        </p:nvSpPr>
        <p:spPr>
          <a:xfrm>
            <a:off x="7096699" y="2632646"/>
            <a:ext cx="1554467" cy="1046440"/>
          </a:xfrm>
          <a:prstGeom prst="rect">
            <a:avLst/>
          </a:prstGeom>
          <a:noFill/>
        </p:spPr>
        <p:txBody>
          <a:bodyPr wrap="square" lIns="0" tIns="0" rIns="0" bIns="0" rtlCol="0">
            <a:spAutoFit/>
          </a:bodyPr>
          <a:lstStyle/>
          <a:p>
            <a:pPr>
              <a:defRPr/>
            </a:pPr>
            <a:r>
              <a:rPr lang="sl-SI" sz="3200" b="1" dirty="0">
                <a:solidFill>
                  <a:schemeClr val="bg1"/>
                </a:solidFill>
              </a:rPr>
              <a:t>5</a:t>
            </a:r>
          </a:p>
          <a:p>
            <a:pPr>
              <a:defRPr/>
            </a:pPr>
            <a:r>
              <a:rPr lang="sl-SI" dirty="0">
                <a:solidFill>
                  <a:schemeClr val="bg1"/>
                </a:solidFill>
              </a:rPr>
              <a:t>Ambas</a:t>
            </a:r>
            <a:r>
              <a:rPr lang="en-SI" dirty="0" err="1">
                <a:solidFill>
                  <a:schemeClr val="bg1"/>
                </a:solidFill>
              </a:rPr>
              <a:t>sadors</a:t>
            </a:r>
            <a:r>
              <a:rPr lang="en-SI" dirty="0">
                <a:solidFill>
                  <a:schemeClr val="bg1"/>
                </a:solidFill>
              </a:rPr>
              <a:t> of science</a:t>
            </a:r>
            <a:endParaRPr lang="sl-SI" dirty="0">
              <a:solidFill>
                <a:schemeClr val="bg1"/>
              </a:solidFill>
            </a:endParaRPr>
          </a:p>
        </p:txBody>
      </p:sp>
      <p:sp>
        <p:nvSpPr>
          <p:cNvPr id="36" name="Oval 35">
            <a:extLst>
              <a:ext uri="{FF2B5EF4-FFF2-40B4-BE49-F238E27FC236}">
                <a16:creationId xmlns:a16="http://schemas.microsoft.com/office/drawing/2014/main" id="{4DDC1CA6-0750-4CE4-9766-5D33DCA7CB8A}"/>
              </a:ext>
            </a:extLst>
          </p:cNvPr>
          <p:cNvSpPr/>
          <p:nvPr/>
        </p:nvSpPr>
        <p:spPr>
          <a:xfrm>
            <a:off x="5034111" y="3485402"/>
            <a:ext cx="1746096" cy="1746096"/>
          </a:xfrm>
          <a:prstGeom prst="ellipse">
            <a:avLst/>
          </a:prstGeom>
          <a:solidFill>
            <a:schemeClr val="accent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LID4096" dirty="0"/>
          </a:p>
        </p:txBody>
      </p:sp>
      <p:sp>
        <p:nvSpPr>
          <p:cNvPr id="37" name="TextBox 36">
            <a:extLst>
              <a:ext uri="{FF2B5EF4-FFF2-40B4-BE49-F238E27FC236}">
                <a16:creationId xmlns:a16="http://schemas.microsoft.com/office/drawing/2014/main" id="{E773E148-ECA2-4EC6-9C00-A1E048C0A951}"/>
              </a:ext>
            </a:extLst>
          </p:cNvPr>
          <p:cNvSpPr txBox="1"/>
          <p:nvPr/>
        </p:nvSpPr>
        <p:spPr>
          <a:xfrm>
            <a:off x="5332335" y="3786317"/>
            <a:ext cx="1761554" cy="1046440"/>
          </a:xfrm>
          <a:prstGeom prst="rect">
            <a:avLst/>
          </a:prstGeom>
          <a:noFill/>
        </p:spPr>
        <p:txBody>
          <a:bodyPr wrap="square" lIns="0" tIns="0" rIns="0" bIns="0" rtlCol="0">
            <a:spAutoFit/>
          </a:bodyPr>
          <a:lstStyle/>
          <a:p>
            <a:pPr marR="0" lvl="0" indent="0" fontAlgn="auto">
              <a:lnSpc>
                <a:spcPct val="100000"/>
              </a:lnSpc>
              <a:spcBef>
                <a:spcPts val="0"/>
              </a:spcBef>
              <a:spcAft>
                <a:spcPts val="0"/>
              </a:spcAft>
              <a:buClrTx/>
              <a:buSzTx/>
              <a:buFontTx/>
              <a:buNone/>
              <a:tabLst/>
              <a:defRPr/>
            </a:pPr>
            <a:r>
              <a:rPr lang="sl-SI" sz="3200" b="1" dirty="0">
                <a:solidFill>
                  <a:schemeClr val="bg1"/>
                </a:solidFill>
              </a:rPr>
              <a:t>27</a:t>
            </a:r>
            <a:r>
              <a:rPr lang="sl-SI" sz="2400" b="1" dirty="0">
                <a:solidFill>
                  <a:schemeClr val="bg1"/>
                </a:solidFill>
              </a:rPr>
              <a:t> </a:t>
            </a:r>
          </a:p>
          <a:p>
            <a:pPr marR="0" lvl="0" indent="0" fontAlgn="auto">
              <a:lnSpc>
                <a:spcPct val="100000"/>
              </a:lnSpc>
              <a:spcBef>
                <a:spcPts val="0"/>
              </a:spcBef>
              <a:spcAft>
                <a:spcPts val="0"/>
              </a:spcAft>
              <a:buClrTx/>
              <a:buSzTx/>
              <a:buFontTx/>
              <a:buNone/>
              <a:tabLst/>
              <a:defRPr/>
            </a:pPr>
            <a:r>
              <a:rPr lang="sl-SI" dirty="0">
                <a:solidFill>
                  <a:schemeClr val="bg1"/>
                </a:solidFill>
              </a:rPr>
              <a:t>Puh </a:t>
            </a:r>
          </a:p>
          <a:p>
            <a:pPr marR="0" lvl="0" indent="0" fontAlgn="auto">
              <a:lnSpc>
                <a:spcPct val="100000"/>
              </a:lnSpc>
              <a:spcBef>
                <a:spcPts val="0"/>
              </a:spcBef>
              <a:spcAft>
                <a:spcPts val="0"/>
              </a:spcAft>
              <a:buClrTx/>
              <a:buSzTx/>
              <a:buFontTx/>
              <a:buNone/>
              <a:tabLst/>
              <a:defRPr/>
            </a:pPr>
            <a:r>
              <a:rPr lang="sl-SI" dirty="0">
                <a:solidFill>
                  <a:schemeClr val="bg1"/>
                </a:solidFill>
              </a:rPr>
              <a:t>pri</a:t>
            </a:r>
            <a:r>
              <a:rPr lang="en-SI" dirty="0" err="1">
                <a:solidFill>
                  <a:schemeClr val="bg1"/>
                </a:solidFill>
              </a:rPr>
              <a:t>zes</a:t>
            </a:r>
            <a:endParaRPr lang="sl-SI" dirty="0">
              <a:solidFill>
                <a:schemeClr val="bg1"/>
              </a:solidFill>
            </a:endParaRPr>
          </a:p>
        </p:txBody>
      </p:sp>
    </p:spTree>
    <p:extLst>
      <p:ext uri="{BB962C8B-B14F-4D97-AF65-F5344CB8AC3E}">
        <p14:creationId xmlns:p14="http://schemas.microsoft.com/office/powerpoint/2010/main" val="1609699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B6D3F3-5F3F-4E49-BF8E-3067B148096D}"/>
              </a:ext>
            </a:extLst>
          </p:cNvPr>
          <p:cNvSpPr>
            <a:spLocks noGrp="1"/>
          </p:cNvSpPr>
          <p:nvPr>
            <p:ph type="title"/>
          </p:nvPr>
        </p:nvSpPr>
        <p:spPr/>
        <p:txBody>
          <a:bodyPr>
            <a:noAutofit/>
          </a:bodyPr>
          <a:lstStyle/>
          <a:p>
            <a:r>
              <a:rPr lang="sl-SI" dirty="0" err="1"/>
              <a:t>Inventions</a:t>
            </a:r>
            <a:endParaRPr lang="sl-SI" dirty="0"/>
          </a:p>
        </p:txBody>
      </p:sp>
      <p:sp>
        <p:nvSpPr>
          <p:cNvPr id="4" name="Content Placeholder 3">
            <a:extLst>
              <a:ext uri="{FF2B5EF4-FFF2-40B4-BE49-F238E27FC236}">
                <a16:creationId xmlns:a16="http://schemas.microsoft.com/office/drawing/2014/main" id="{1AE78EC3-FD30-491C-9259-EF79971C3EA6}"/>
              </a:ext>
            </a:extLst>
          </p:cNvPr>
          <p:cNvSpPr>
            <a:spLocks noGrp="1"/>
          </p:cNvSpPr>
          <p:nvPr>
            <p:ph sz="half" idx="13"/>
          </p:nvPr>
        </p:nvSpPr>
        <p:spPr>
          <a:xfrm>
            <a:off x="827528" y="1616729"/>
            <a:ext cx="4925571" cy="591987"/>
          </a:xfrm>
        </p:spPr>
        <p:txBody>
          <a:bodyPr/>
          <a:lstStyle/>
          <a:p>
            <a:r>
              <a:rPr lang="sl-SI" sz="1800" b="0" i="0" u="none" strike="noStrike" baseline="0" dirty="0" err="1"/>
              <a:t>Number</a:t>
            </a:r>
            <a:r>
              <a:rPr lang="sl-SI" sz="1800" b="0" i="0" u="none" strike="noStrike" baseline="0" dirty="0"/>
              <a:t> of </a:t>
            </a:r>
            <a:r>
              <a:rPr lang="sl-SI" sz="1800" b="0" i="0" u="none" strike="noStrike" baseline="0" dirty="0" err="1"/>
              <a:t>invention</a:t>
            </a:r>
            <a:r>
              <a:rPr lang="sl-SI" sz="1800" b="0" i="0" u="none" strike="noStrike" baseline="0" dirty="0"/>
              <a:t> </a:t>
            </a:r>
            <a:r>
              <a:rPr lang="sl-SI" sz="1800" b="0" i="0" u="none" strike="noStrike" baseline="0" dirty="0" err="1"/>
              <a:t>disclosures</a:t>
            </a:r>
            <a:endParaRPr lang="sl-SI" dirty="0"/>
          </a:p>
          <a:p>
            <a:endParaRPr lang="sl-SI" dirty="0"/>
          </a:p>
        </p:txBody>
      </p:sp>
      <p:sp>
        <p:nvSpPr>
          <p:cNvPr id="5" name="Footer Placeholder 4">
            <a:extLst>
              <a:ext uri="{FF2B5EF4-FFF2-40B4-BE49-F238E27FC236}">
                <a16:creationId xmlns:a16="http://schemas.microsoft.com/office/drawing/2014/main" id="{5C01A642-AEA8-41BD-9A56-E9C701AAF39B}"/>
              </a:ext>
            </a:extLst>
          </p:cNvPr>
          <p:cNvSpPr>
            <a:spLocks noGrp="1"/>
          </p:cNvSpPr>
          <p:nvPr>
            <p:ph type="ftr" sz="quarter" idx="11"/>
          </p:nvPr>
        </p:nvSpPr>
        <p:spPr>
          <a:xfrm>
            <a:off x="838198" y="6209030"/>
            <a:ext cx="8194042" cy="365125"/>
          </a:xfrm>
        </p:spPr>
        <p:txBody>
          <a:bodyPr/>
          <a:lstStyle/>
          <a:p>
            <a:r>
              <a:rPr lang="en-US" dirty="0"/>
              <a:t>Data for the period 2000–202</a:t>
            </a:r>
            <a:r>
              <a:rPr lang="sl-SI" dirty="0"/>
              <a:t>5</a:t>
            </a:r>
          </a:p>
        </p:txBody>
      </p:sp>
      <p:sp>
        <p:nvSpPr>
          <p:cNvPr id="2" name="Slide Number Placeholder 1">
            <a:extLst>
              <a:ext uri="{FF2B5EF4-FFF2-40B4-BE49-F238E27FC236}">
                <a16:creationId xmlns:a16="http://schemas.microsoft.com/office/drawing/2014/main" id="{BC626EA3-E163-4354-82CB-F906653DD44E}"/>
              </a:ext>
            </a:extLst>
          </p:cNvPr>
          <p:cNvSpPr>
            <a:spLocks noGrp="1"/>
          </p:cNvSpPr>
          <p:nvPr>
            <p:ph type="sldNum" sz="quarter" idx="12"/>
          </p:nvPr>
        </p:nvSpPr>
        <p:spPr>
          <a:xfrm>
            <a:off x="10678160" y="6209030"/>
            <a:ext cx="675640" cy="365125"/>
          </a:xfrm>
        </p:spPr>
        <p:txBody>
          <a:bodyPr/>
          <a:lstStyle/>
          <a:p>
            <a:fld id="{536C58C5-B627-48D0-A1A2-F881587ADEA7}" type="slidenum">
              <a:rPr lang="sl-SI" smtClean="0"/>
              <a:t>28</a:t>
            </a:fld>
            <a:endParaRPr lang="sl-SI"/>
          </a:p>
        </p:txBody>
      </p:sp>
      <p:sp>
        <p:nvSpPr>
          <p:cNvPr id="29" name="Rectangle 28">
            <a:extLst>
              <a:ext uri="{FF2B5EF4-FFF2-40B4-BE49-F238E27FC236}">
                <a16:creationId xmlns:a16="http://schemas.microsoft.com/office/drawing/2014/main" id="{3DF77D9E-66B6-4B15-9A12-0F04A6FF5200}"/>
              </a:ext>
            </a:extLst>
          </p:cNvPr>
          <p:cNvSpPr/>
          <p:nvPr/>
        </p:nvSpPr>
        <p:spPr>
          <a:xfrm>
            <a:off x="9072960" y="1398519"/>
            <a:ext cx="2789133" cy="1261884"/>
          </a:xfrm>
          <a:prstGeom prst="rect">
            <a:avLst/>
          </a:prstGeom>
        </p:spPr>
        <p:txBody>
          <a:bodyPr wrap="square">
            <a:spAutoFit/>
          </a:bodyPr>
          <a:lstStyle/>
          <a:p>
            <a:r>
              <a:rPr lang="sl-SI" dirty="0">
                <a:solidFill>
                  <a:schemeClr val="bg1"/>
                </a:solidFill>
                <a:ea typeface="Tahoma" panose="020B0604030504040204" pitchFamily="34" charset="0"/>
                <a:cs typeface="Tahoma" panose="020B0604030504040204" pitchFamily="34" charset="0"/>
              </a:rPr>
              <a:t>Total</a:t>
            </a:r>
          </a:p>
          <a:p>
            <a:r>
              <a:rPr lang="sl-SI" sz="4000" b="1" dirty="0">
                <a:solidFill>
                  <a:schemeClr val="bg1"/>
                </a:solidFill>
                <a:ea typeface="Tahoma" panose="020B0604030504040204" pitchFamily="34" charset="0"/>
                <a:cs typeface="Tahoma" panose="020B0604030504040204" pitchFamily="34" charset="0"/>
              </a:rPr>
              <a:t>270</a:t>
            </a:r>
          </a:p>
          <a:p>
            <a:r>
              <a:rPr lang="sl-SI" dirty="0" err="1">
                <a:solidFill>
                  <a:schemeClr val="bg1"/>
                </a:solidFill>
                <a:ea typeface="Tahoma" panose="020B0604030504040204" pitchFamily="34" charset="0"/>
                <a:cs typeface="Tahoma" panose="020B0604030504040204" pitchFamily="34" charset="0"/>
              </a:rPr>
              <a:t>invention</a:t>
            </a:r>
            <a:r>
              <a:rPr lang="sl-SI" dirty="0">
                <a:solidFill>
                  <a:schemeClr val="bg1"/>
                </a:solidFill>
                <a:ea typeface="Tahoma" panose="020B0604030504040204" pitchFamily="34" charset="0"/>
                <a:cs typeface="Tahoma" panose="020B0604030504040204" pitchFamily="34" charset="0"/>
              </a:rPr>
              <a:t> </a:t>
            </a:r>
            <a:r>
              <a:rPr lang="sl-SI" dirty="0" err="1">
                <a:solidFill>
                  <a:schemeClr val="bg1"/>
                </a:solidFill>
                <a:ea typeface="Tahoma" panose="020B0604030504040204" pitchFamily="34" charset="0"/>
                <a:cs typeface="Tahoma" panose="020B0604030504040204" pitchFamily="34" charset="0"/>
              </a:rPr>
              <a:t>disclosures</a:t>
            </a:r>
            <a:endParaRPr lang="sl-SI" dirty="0">
              <a:solidFill>
                <a:srgbClr val="32C0C7"/>
              </a:solidFill>
              <a:ea typeface="Tahoma" panose="020B0604030504040204" pitchFamily="34" charset="0"/>
              <a:cs typeface="Tahoma" panose="020B0604030504040204" pitchFamily="34" charset="0"/>
            </a:endParaRPr>
          </a:p>
        </p:txBody>
      </p:sp>
      <p:cxnSp>
        <p:nvCxnSpPr>
          <p:cNvPr id="6" name="Straight Connector 5">
            <a:extLst>
              <a:ext uri="{FF2B5EF4-FFF2-40B4-BE49-F238E27FC236}">
                <a16:creationId xmlns:a16="http://schemas.microsoft.com/office/drawing/2014/main" id="{9045A550-C00D-C096-4919-B66589D47A3C}"/>
              </a:ext>
            </a:extLst>
          </p:cNvPr>
          <p:cNvCxnSpPr>
            <a:cxnSpLocks/>
          </p:cNvCxnSpPr>
          <p:nvPr/>
        </p:nvCxnSpPr>
        <p:spPr>
          <a:xfrm>
            <a:off x="838199" y="6009500"/>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96854EE-7ACD-4939-A89F-A9A2563C6FAC}"/>
              </a:ext>
            </a:extLst>
          </p:cNvPr>
          <p:cNvSpPr txBox="1"/>
          <p:nvPr/>
        </p:nvSpPr>
        <p:spPr>
          <a:xfrm>
            <a:off x="790688"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2000</a:t>
            </a:r>
            <a:endParaRPr lang="sl-SI" sz="1100" dirty="0">
              <a:solidFill>
                <a:schemeClr val="bg1">
                  <a:lumMod val="50000"/>
                </a:schemeClr>
              </a:solidFill>
            </a:endParaRPr>
          </a:p>
        </p:txBody>
      </p:sp>
      <p:sp>
        <p:nvSpPr>
          <p:cNvPr id="46" name="TextBox 45">
            <a:extLst>
              <a:ext uri="{FF2B5EF4-FFF2-40B4-BE49-F238E27FC236}">
                <a16:creationId xmlns:a16="http://schemas.microsoft.com/office/drawing/2014/main" id="{7E93B420-88BE-4B65-B56A-17A25962611C}"/>
              </a:ext>
            </a:extLst>
          </p:cNvPr>
          <p:cNvSpPr txBox="1"/>
          <p:nvPr/>
        </p:nvSpPr>
        <p:spPr>
          <a:xfrm>
            <a:off x="2176651"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2005</a:t>
            </a:r>
            <a:endParaRPr lang="sl-SI" sz="1100" dirty="0">
              <a:solidFill>
                <a:schemeClr val="bg1">
                  <a:lumMod val="50000"/>
                </a:schemeClr>
              </a:solidFill>
            </a:endParaRPr>
          </a:p>
        </p:txBody>
      </p:sp>
      <p:sp>
        <p:nvSpPr>
          <p:cNvPr id="47" name="TextBox 46">
            <a:extLst>
              <a:ext uri="{FF2B5EF4-FFF2-40B4-BE49-F238E27FC236}">
                <a16:creationId xmlns:a16="http://schemas.microsoft.com/office/drawing/2014/main" id="{92301A87-CBB7-4600-B180-6E496CC376C3}"/>
              </a:ext>
            </a:extLst>
          </p:cNvPr>
          <p:cNvSpPr txBox="1"/>
          <p:nvPr/>
        </p:nvSpPr>
        <p:spPr>
          <a:xfrm>
            <a:off x="3562614"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2010</a:t>
            </a:r>
            <a:endParaRPr lang="sl-SI" sz="1100" dirty="0">
              <a:solidFill>
                <a:schemeClr val="bg1">
                  <a:lumMod val="50000"/>
                </a:schemeClr>
              </a:solidFill>
            </a:endParaRPr>
          </a:p>
        </p:txBody>
      </p:sp>
      <p:sp>
        <p:nvSpPr>
          <p:cNvPr id="49" name="TextBox 48">
            <a:extLst>
              <a:ext uri="{FF2B5EF4-FFF2-40B4-BE49-F238E27FC236}">
                <a16:creationId xmlns:a16="http://schemas.microsoft.com/office/drawing/2014/main" id="{90F86F0C-D1C7-466C-8286-6384438939EE}"/>
              </a:ext>
            </a:extLst>
          </p:cNvPr>
          <p:cNvSpPr txBox="1"/>
          <p:nvPr/>
        </p:nvSpPr>
        <p:spPr>
          <a:xfrm>
            <a:off x="4948577"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2015</a:t>
            </a:r>
            <a:endParaRPr lang="sl-SI" sz="1100" dirty="0">
              <a:solidFill>
                <a:schemeClr val="bg1">
                  <a:lumMod val="50000"/>
                </a:schemeClr>
              </a:solidFill>
            </a:endParaRPr>
          </a:p>
        </p:txBody>
      </p:sp>
      <p:sp>
        <p:nvSpPr>
          <p:cNvPr id="51" name="TextBox 50">
            <a:extLst>
              <a:ext uri="{FF2B5EF4-FFF2-40B4-BE49-F238E27FC236}">
                <a16:creationId xmlns:a16="http://schemas.microsoft.com/office/drawing/2014/main" id="{7402E5CC-8992-4A1B-8C53-D49901280E99}"/>
              </a:ext>
            </a:extLst>
          </p:cNvPr>
          <p:cNvSpPr txBox="1"/>
          <p:nvPr/>
        </p:nvSpPr>
        <p:spPr>
          <a:xfrm>
            <a:off x="6334540"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2020</a:t>
            </a:r>
            <a:endParaRPr lang="sl-SI" sz="1100" dirty="0">
              <a:solidFill>
                <a:schemeClr val="bg1">
                  <a:lumMod val="50000"/>
                </a:schemeClr>
              </a:solidFill>
            </a:endParaRPr>
          </a:p>
        </p:txBody>
      </p:sp>
      <p:sp>
        <p:nvSpPr>
          <p:cNvPr id="52" name="TextBox 51">
            <a:extLst>
              <a:ext uri="{FF2B5EF4-FFF2-40B4-BE49-F238E27FC236}">
                <a16:creationId xmlns:a16="http://schemas.microsoft.com/office/drawing/2014/main" id="{3D5FC562-98A6-43F4-BEDC-02AD9185A01D}"/>
              </a:ext>
            </a:extLst>
          </p:cNvPr>
          <p:cNvSpPr txBox="1"/>
          <p:nvPr/>
        </p:nvSpPr>
        <p:spPr>
          <a:xfrm>
            <a:off x="699661" y="1992086"/>
            <a:ext cx="422565" cy="4635884"/>
          </a:xfrm>
          <a:prstGeom prst="rect">
            <a:avLst/>
          </a:prstGeom>
          <a:noFill/>
        </p:spPr>
        <p:txBody>
          <a:bodyPr wrap="square" rtlCol="0">
            <a:spAutoFit/>
          </a:bodyPr>
          <a:lstStyle/>
          <a:p>
            <a:pPr algn="r">
              <a:lnSpc>
                <a:spcPts val="3600"/>
              </a:lnSpc>
            </a:pPr>
            <a:r>
              <a:rPr lang="sl-SI" sz="1100" baseline="0" dirty="0">
                <a:solidFill>
                  <a:schemeClr val="bg1">
                    <a:lumMod val="50000"/>
                  </a:schemeClr>
                </a:solidFill>
              </a:rPr>
              <a:t>20</a:t>
            </a:r>
          </a:p>
          <a:p>
            <a:pPr algn="r">
              <a:lnSpc>
                <a:spcPts val="3600"/>
              </a:lnSpc>
            </a:pPr>
            <a:endParaRPr lang="sl-SI" sz="1100" baseline="0" dirty="0">
              <a:solidFill>
                <a:schemeClr val="bg1">
                  <a:lumMod val="50000"/>
                </a:schemeClr>
              </a:solidFill>
            </a:endParaRPr>
          </a:p>
          <a:p>
            <a:pPr algn="r">
              <a:lnSpc>
                <a:spcPts val="3600"/>
              </a:lnSpc>
            </a:pPr>
            <a:r>
              <a:rPr lang="sl-SI" sz="1100" baseline="0" dirty="0">
                <a:solidFill>
                  <a:schemeClr val="bg1">
                    <a:lumMod val="50000"/>
                  </a:schemeClr>
                </a:solidFill>
              </a:rPr>
              <a:t>15</a:t>
            </a:r>
          </a:p>
          <a:p>
            <a:pPr algn="r">
              <a:lnSpc>
                <a:spcPts val="3600"/>
              </a:lnSpc>
            </a:pPr>
            <a:endParaRPr lang="sl-SI" sz="1100" dirty="0">
              <a:solidFill>
                <a:schemeClr val="bg1">
                  <a:lumMod val="50000"/>
                </a:schemeClr>
              </a:solidFill>
            </a:endParaRPr>
          </a:p>
          <a:p>
            <a:pPr algn="r">
              <a:lnSpc>
                <a:spcPts val="3600"/>
              </a:lnSpc>
            </a:pPr>
            <a:r>
              <a:rPr lang="sl-SI" sz="1100" dirty="0">
                <a:solidFill>
                  <a:schemeClr val="bg1">
                    <a:lumMod val="50000"/>
                  </a:schemeClr>
                </a:solidFill>
              </a:rPr>
              <a:t>10</a:t>
            </a:r>
          </a:p>
          <a:p>
            <a:pPr algn="r">
              <a:lnSpc>
                <a:spcPts val="3600"/>
              </a:lnSpc>
            </a:pPr>
            <a:endParaRPr lang="sl-SI" sz="1100" dirty="0">
              <a:solidFill>
                <a:schemeClr val="bg1">
                  <a:lumMod val="50000"/>
                </a:schemeClr>
              </a:solidFill>
            </a:endParaRPr>
          </a:p>
          <a:p>
            <a:pPr algn="r">
              <a:lnSpc>
                <a:spcPts val="3600"/>
              </a:lnSpc>
            </a:pPr>
            <a:r>
              <a:rPr lang="sl-SI" sz="1100" dirty="0">
                <a:solidFill>
                  <a:schemeClr val="bg1">
                    <a:lumMod val="50000"/>
                  </a:schemeClr>
                </a:solidFill>
              </a:rPr>
              <a:t>5</a:t>
            </a:r>
          </a:p>
          <a:p>
            <a:pPr algn="r">
              <a:lnSpc>
                <a:spcPts val="3600"/>
              </a:lnSpc>
            </a:pPr>
            <a:endParaRPr lang="sl-SI" sz="1100" dirty="0">
              <a:solidFill>
                <a:schemeClr val="bg1">
                  <a:lumMod val="50000"/>
                </a:schemeClr>
              </a:solidFill>
            </a:endParaRPr>
          </a:p>
          <a:p>
            <a:pPr algn="r">
              <a:lnSpc>
                <a:spcPts val="3600"/>
              </a:lnSpc>
            </a:pPr>
            <a:endParaRPr lang="sl-SI" sz="1100" dirty="0">
              <a:solidFill>
                <a:schemeClr val="bg1">
                  <a:lumMod val="50000"/>
                </a:schemeClr>
              </a:solidFill>
            </a:endParaRPr>
          </a:p>
          <a:p>
            <a:pPr algn="r">
              <a:lnSpc>
                <a:spcPts val="3600"/>
              </a:lnSpc>
            </a:pPr>
            <a:endParaRPr lang="sl-SI" sz="1100" dirty="0">
              <a:solidFill>
                <a:schemeClr val="bg1">
                  <a:lumMod val="50000"/>
                </a:schemeClr>
              </a:solidFill>
            </a:endParaRPr>
          </a:p>
        </p:txBody>
      </p:sp>
      <p:sp>
        <p:nvSpPr>
          <p:cNvPr id="53" name="TextBox 52">
            <a:extLst>
              <a:ext uri="{FF2B5EF4-FFF2-40B4-BE49-F238E27FC236}">
                <a16:creationId xmlns:a16="http://schemas.microsoft.com/office/drawing/2014/main" id="{627CFF3C-76BC-48A8-BFE2-DE9A844A02DC}"/>
              </a:ext>
            </a:extLst>
          </p:cNvPr>
          <p:cNvSpPr txBox="1"/>
          <p:nvPr/>
        </p:nvSpPr>
        <p:spPr>
          <a:xfrm>
            <a:off x="7720503"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2025</a:t>
            </a:r>
            <a:endParaRPr lang="sl-SI" sz="1100" dirty="0">
              <a:solidFill>
                <a:schemeClr val="bg1">
                  <a:lumMod val="50000"/>
                </a:schemeClr>
              </a:solidFill>
            </a:endParaRPr>
          </a:p>
        </p:txBody>
      </p:sp>
      <p:cxnSp>
        <p:nvCxnSpPr>
          <p:cNvPr id="54" name="Straight Connector 53">
            <a:extLst>
              <a:ext uri="{FF2B5EF4-FFF2-40B4-BE49-F238E27FC236}">
                <a16:creationId xmlns:a16="http://schemas.microsoft.com/office/drawing/2014/main" id="{E10D3024-3E00-47C0-9C5C-156778B0CBE6}"/>
              </a:ext>
            </a:extLst>
          </p:cNvPr>
          <p:cNvCxnSpPr>
            <a:cxnSpLocks/>
          </p:cNvCxnSpPr>
          <p:nvPr/>
        </p:nvCxnSpPr>
        <p:spPr>
          <a:xfrm>
            <a:off x="1211032" y="3249249"/>
            <a:ext cx="7291088" cy="0"/>
          </a:xfrm>
          <a:prstGeom prst="line">
            <a:avLst/>
          </a:prstGeom>
          <a:ln w="3175">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55" name="Straight Connector 54">
            <a:extLst>
              <a:ext uri="{FF2B5EF4-FFF2-40B4-BE49-F238E27FC236}">
                <a16:creationId xmlns:a16="http://schemas.microsoft.com/office/drawing/2014/main" id="{76699E0D-2B89-4F4E-B4B6-49385136F3B8}"/>
              </a:ext>
            </a:extLst>
          </p:cNvPr>
          <p:cNvCxnSpPr>
            <a:cxnSpLocks/>
          </p:cNvCxnSpPr>
          <p:nvPr/>
        </p:nvCxnSpPr>
        <p:spPr>
          <a:xfrm>
            <a:off x="1211032" y="4169333"/>
            <a:ext cx="7238024" cy="0"/>
          </a:xfrm>
          <a:prstGeom prst="line">
            <a:avLst/>
          </a:prstGeom>
          <a:ln w="3175">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56" name="Straight Connector 55">
            <a:extLst>
              <a:ext uri="{FF2B5EF4-FFF2-40B4-BE49-F238E27FC236}">
                <a16:creationId xmlns:a16="http://schemas.microsoft.com/office/drawing/2014/main" id="{4AF61364-D0E5-4358-B101-DE9E7CE253DF}"/>
              </a:ext>
            </a:extLst>
          </p:cNvPr>
          <p:cNvCxnSpPr>
            <a:cxnSpLocks/>
          </p:cNvCxnSpPr>
          <p:nvPr/>
        </p:nvCxnSpPr>
        <p:spPr>
          <a:xfrm>
            <a:off x="1211032" y="5089417"/>
            <a:ext cx="7238024" cy="0"/>
          </a:xfrm>
          <a:prstGeom prst="line">
            <a:avLst/>
          </a:prstGeom>
          <a:ln w="3175">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57" name="Straight Connector 56">
            <a:extLst>
              <a:ext uri="{FF2B5EF4-FFF2-40B4-BE49-F238E27FC236}">
                <a16:creationId xmlns:a16="http://schemas.microsoft.com/office/drawing/2014/main" id="{8AB6A2FD-FE79-4EF9-9C8A-E1857533900F}"/>
              </a:ext>
            </a:extLst>
          </p:cNvPr>
          <p:cNvCxnSpPr>
            <a:cxnSpLocks/>
          </p:cNvCxnSpPr>
          <p:nvPr/>
        </p:nvCxnSpPr>
        <p:spPr>
          <a:xfrm>
            <a:off x="1211032" y="2329165"/>
            <a:ext cx="7291088" cy="0"/>
          </a:xfrm>
          <a:prstGeom prst="line">
            <a:avLst/>
          </a:prstGeom>
          <a:ln w="3175">
            <a:solidFill>
              <a:schemeClr val="accent3"/>
            </a:solidFill>
          </a:ln>
        </p:spPr>
        <p:style>
          <a:lnRef idx="1">
            <a:schemeClr val="accent2"/>
          </a:lnRef>
          <a:fillRef idx="0">
            <a:schemeClr val="accent2"/>
          </a:fillRef>
          <a:effectRef idx="0">
            <a:schemeClr val="accent2"/>
          </a:effectRef>
          <a:fontRef idx="minor">
            <a:schemeClr val="tx1"/>
          </a:fontRef>
        </p:style>
      </p:cxnSp>
      <p:sp>
        <p:nvSpPr>
          <p:cNvPr id="58" name="Rectangle 57">
            <a:extLst>
              <a:ext uri="{FF2B5EF4-FFF2-40B4-BE49-F238E27FC236}">
                <a16:creationId xmlns:a16="http://schemas.microsoft.com/office/drawing/2014/main" id="{D49B2D83-D767-4CD5-A858-B2B65F270062}"/>
              </a:ext>
            </a:extLst>
          </p:cNvPr>
          <p:cNvSpPr/>
          <p:nvPr/>
        </p:nvSpPr>
        <p:spPr>
          <a:xfrm>
            <a:off x="1268818" y="3985850"/>
            <a:ext cx="147929" cy="20208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59" name="Rectangle 58">
            <a:extLst>
              <a:ext uri="{FF2B5EF4-FFF2-40B4-BE49-F238E27FC236}">
                <a16:creationId xmlns:a16="http://schemas.microsoft.com/office/drawing/2014/main" id="{0C8BF68F-9161-47A3-BCA9-95C8AD4584ED}"/>
              </a:ext>
            </a:extLst>
          </p:cNvPr>
          <p:cNvSpPr/>
          <p:nvPr/>
        </p:nvSpPr>
        <p:spPr>
          <a:xfrm>
            <a:off x="1543739" y="4169333"/>
            <a:ext cx="147929" cy="18373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0" name="Rectangle 59">
            <a:extLst>
              <a:ext uri="{FF2B5EF4-FFF2-40B4-BE49-F238E27FC236}">
                <a16:creationId xmlns:a16="http://schemas.microsoft.com/office/drawing/2014/main" id="{4CE74C64-A9D2-4C0F-AD04-FF815B515EF9}"/>
              </a:ext>
            </a:extLst>
          </p:cNvPr>
          <p:cNvSpPr/>
          <p:nvPr/>
        </p:nvSpPr>
        <p:spPr>
          <a:xfrm>
            <a:off x="1818660" y="4325936"/>
            <a:ext cx="147929" cy="16807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1" name="Rectangle 60">
            <a:extLst>
              <a:ext uri="{FF2B5EF4-FFF2-40B4-BE49-F238E27FC236}">
                <a16:creationId xmlns:a16="http://schemas.microsoft.com/office/drawing/2014/main" id="{754774E0-897F-4ACB-A84B-44F27C516DBA}"/>
              </a:ext>
            </a:extLst>
          </p:cNvPr>
          <p:cNvSpPr/>
          <p:nvPr/>
        </p:nvSpPr>
        <p:spPr>
          <a:xfrm>
            <a:off x="2093581" y="4169333"/>
            <a:ext cx="147929" cy="18373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2" name="Rectangle 61">
            <a:extLst>
              <a:ext uri="{FF2B5EF4-FFF2-40B4-BE49-F238E27FC236}">
                <a16:creationId xmlns:a16="http://schemas.microsoft.com/office/drawing/2014/main" id="{73260C55-79B3-4EAD-A154-0342E3139CAE}"/>
              </a:ext>
            </a:extLst>
          </p:cNvPr>
          <p:cNvSpPr/>
          <p:nvPr/>
        </p:nvSpPr>
        <p:spPr>
          <a:xfrm>
            <a:off x="2368502" y="4686302"/>
            <a:ext cx="147929" cy="13204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3" name="Rectangle 62">
            <a:extLst>
              <a:ext uri="{FF2B5EF4-FFF2-40B4-BE49-F238E27FC236}">
                <a16:creationId xmlns:a16="http://schemas.microsoft.com/office/drawing/2014/main" id="{3990267B-C3AE-40BE-BD95-75537774B2E4}"/>
              </a:ext>
            </a:extLst>
          </p:cNvPr>
          <p:cNvSpPr/>
          <p:nvPr/>
        </p:nvSpPr>
        <p:spPr>
          <a:xfrm>
            <a:off x="2643423" y="4881033"/>
            <a:ext cx="147929" cy="11256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4" name="Rectangle 63">
            <a:extLst>
              <a:ext uri="{FF2B5EF4-FFF2-40B4-BE49-F238E27FC236}">
                <a16:creationId xmlns:a16="http://schemas.microsoft.com/office/drawing/2014/main" id="{1EA371CA-5215-469F-9F05-D416D2DD69B0}"/>
              </a:ext>
            </a:extLst>
          </p:cNvPr>
          <p:cNvSpPr/>
          <p:nvPr/>
        </p:nvSpPr>
        <p:spPr>
          <a:xfrm>
            <a:off x="2918344" y="4467970"/>
            <a:ext cx="147929" cy="15387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5" name="Rectangle 64">
            <a:extLst>
              <a:ext uri="{FF2B5EF4-FFF2-40B4-BE49-F238E27FC236}">
                <a16:creationId xmlns:a16="http://schemas.microsoft.com/office/drawing/2014/main" id="{FA0ED0FB-1D0C-46EA-84C8-39978FECB66D}"/>
              </a:ext>
            </a:extLst>
          </p:cNvPr>
          <p:cNvSpPr/>
          <p:nvPr/>
        </p:nvSpPr>
        <p:spPr>
          <a:xfrm>
            <a:off x="3193265" y="4467970"/>
            <a:ext cx="147929" cy="15387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6" name="Rectangle 65">
            <a:extLst>
              <a:ext uri="{FF2B5EF4-FFF2-40B4-BE49-F238E27FC236}">
                <a16:creationId xmlns:a16="http://schemas.microsoft.com/office/drawing/2014/main" id="{B968BB51-16B0-4749-B542-24C1A1B743B2}"/>
              </a:ext>
            </a:extLst>
          </p:cNvPr>
          <p:cNvSpPr/>
          <p:nvPr/>
        </p:nvSpPr>
        <p:spPr>
          <a:xfrm>
            <a:off x="3468186" y="5223935"/>
            <a:ext cx="147929" cy="782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7" name="Rectangle 66">
            <a:extLst>
              <a:ext uri="{FF2B5EF4-FFF2-40B4-BE49-F238E27FC236}">
                <a16:creationId xmlns:a16="http://schemas.microsoft.com/office/drawing/2014/main" id="{FF40B719-DC46-40B1-9281-AB0692FBE25E}"/>
              </a:ext>
            </a:extLst>
          </p:cNvPr>
          <p:cNvSpPr/>
          <p:nvPr/>
        </p:nvSpPr>
        <p:spPr>
          <a:xfrm>
            <a:off x="3743107" y="5089415"/>
            <a:ext cx="147929" cy="9173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8" name="Rectangle 67">
            <a:extLst>
              <a:ext uri="{FF2B5EF4-FFF2-40B4-BE49-F238E27FC236}">
                <a16:creationId xmlns:a16="http://schemas.microsoft.com/office/drawing/2014/main" id="{2C1454FD-3538-4D96-8CAB-DC3E6F3BBAFB}"/>
              </a:ext>
            </a:extLst>
          </p:cNvPr>
          <p:cNvSpPr/>
          <p:nvPr/>
        </p:nvSpPr>
        <p:spPr>
          <a:xfrm>
            <a:off x="4018028" y="2489204"/>
            <a:ext cx="147929" cy="35175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9" name="Rectangle 68">
            <a:extLst>
              <a:ext uri="{FF2B5EF4-FFF2-40B4-BE49-F238E27FC236}">
                <a16:creationId xmlns:a16="http://schemas.microsoft.com/office/drawing/2014/main" id="{025DA99A-9DC0-41C2-8578-30F17AC50640}"/>
              </a:ext>
            </a:extLst>
          </p:cNvPr>
          <p:cNvSpPr/>
          <p:nvPr/>
        </p:nvSpPr>
        <p:spPr>
          <a:xfrm>
            <a:off x="4292949" y="4325936"/>
            <a:ext cx="147929" cy="16807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70" name="Rectangle 69">
            <a:extLst>
              <a:ext uri="{FF2B5EF4-FFF2-40B4-BE49-F238E27FC236}">
                <a16:creationId xmlns:a16="http://schemas.microsoft.com/office/drawing/2014/main" id="{C10FE50C-824E-4AA3-A306-68ACBC2ADCC2}"/>
              </a:ext>
            </a:extLst>
          </p:cNvPr>
          <p:cNvSpPr/>
          <p:nvPr/>
        </p:nvSpPr>
        <p:spPr>
          <a:xfrm>
            <a:off x="4567870" y="4009294"/>
            <a:ext cx="147929" cy="19974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71" name="Rectangle 70">
            <a:extLst>
              <a:ext uri="{FF2B5EF4-FFF2-40B4-BE49-F238E27FC236}">
                <a16:creationId xmlns:a16="http://schemas.microsoft.com/office/drawing/2014/main" id="{A48FF6DA-8E03-4A45-9D54-D30B3EB569F2}"/>
              </a:ext>
            </a:extLst>
          </p:cNvPr>
          <p:cNvSpPr/>
          <p:nvPr/>
        </p:nvSpPr>
        <p:spPr>
          <a:xfrm>
            <a:off x="4842791" y="2912536"/>
            <a:ext cx="147929" cy="30941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72" name="Rectangle 71">
            <a:extLst>
              <a:ext uri="{FF2B5EF4-FFF2-40B4-BE49-F238E27FC236}">
                <a16:creationId xmlns:a16="http://schemas.microsoft.com/office/drawing/2014/main" id="{DB1A8A78-0430-4EDD-BEEE-CC14EB874FE7}"/>
              </a:ext>
            </a:extLst>
          </p:cNvPr>
          <p:cNvSpPr/>
          <p:nvPr/>
        </p:nvSpPr>
        <p:spPr>
          <a:xfrm>
            <a:off x="5117712" y="3092645"/>
            <a:ext cx="147929" cy="29140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73" name="Rectangle 72">
            <a:extLst>
              <a:ext uri="{FF2B5EF4-FFF2-40B4-BE49-F238E27FC236}">
                <a16:creationId xmlns:a16="http://schemas.microsoft.com/office/drawing/2014/main" id="{5C752AF3-70CD-487A-9DB6-D9F43E5164DB}"/>
              </a:ext>
            </a:extLst>
          </p:cNvPr>
          <p:cNvSpPr/>
          <p:nvPr/>
        </p:nvSpPr>
        <p:spPr>
          <a:xfrm>
            <a:off x="5392633" y="4169333"/>
            <a:ext cx="147929" cy="18373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81" name="Rectangle 80">
            <a:extLst>
              <a:ext uri="{FF2B5EF4-FFF2-40B4-BE49-F238E27FC236}">
                <a16:creationId xmlns:a16="http://schemas.microsoft.com/office/drawing/2014/main" id="{536B7495-2292-4897-BA66-7B5FF6358381}"/>
              </a:ext>
            </a:extLst>
          </p:cNvPr>
          <p:cNvSpPr/>
          <p:nvPr/>
        </p:nvSpPr>
        <p:spPr>
          <a:xfrm>
            <a:off x="5667554" y="3249249"/>
            <a:ext cx="147929" cy="27574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82" name="Rectangle 81">
            <a:extLst>
              <a:ext uri="{FF2B5EF4-FFF2-40B4-BE49-F238E27FC236}">
                <a16:creationId xmlns:a16="http://schemas.microsoft.com/office/drawing/2014/main" id="{E69E4BB3-9912-43CE-91CC-D35C3B11A674}"/>
              </a:ext>
            </a:extLst>
          </p:cNvPr>
          <p:cNvSpPr/>
          <p:nvPr/>
        </p:nvSpPr>
        <p:spPr>
          <a:xfrm>
            <a:off x="5942475" y="4467970"/>
            <a:ext cx="147929" cy="15387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83" name="Rectangle 82">
            <a:extLst>
              <a:ext uri="{FF2B5EF4-FFF2-40B4-BE49-F238E27FC236}">
                <a16:creationId xmlns:a16="http://schemas.microsoft.com/office/drawing/2014/main" id="{DD96A276-7682-4395-92F6-EC15B062B046}"/>
              </a:ext>
            </a:extLst>
          </p:cNvPr>
          <p:cNvSpPr/>
          <p:nvPr/>
        </p:nvSpPr>
        <p:spPr>
          <a:xfrm>
            <a:off x="6217396" y="4031966"/>
            <a:ext cx="147929" cy="19747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84" name="Rectangle 83">
            <a:extLst>
              <a:ext uri="{FF2B5EF4-FFF2-40B4-BE49-F238E27FC236}">
                <a16:creationId xmlns:a16="http://schemas.microsoft.com/office/drawing/2014/main" id="{589B0647-C379-4E29-9932-6ABE42B43381}"/>
              </a:ext>
            </a:extLst>
          </p:cNvPr>
          <p:cNvSpPr/>
          <p:nvPr/>
        </p:nvSpPr>
        <p:spPr>
          <a:xfrm>
            <a:off x="6492317" y="4031965"/>
            <a:ext cx="147929" cy="19747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85" name="Rectangle 84">
            <a:extLst>
              <a:ext uri="{FF2B5EF4-FFF2-40B4-BE49-F238E27FC236}">
                <a16:creationId xmlns:a16="http://schemas.microsoft.com/office/drawing/2014/main" id="{06D0E340-8567-426A-B71B-CF9B54C55C7C}"/>
              </a:ext>
            </a:extLst>
          </p:cNvPr>
          <p:cNvSpPr/>
          <p:nvPr/>
        </p:nvSpPr>
        <p:spPr>
          <a:xfrm>
            <a:off x="6767238" y="2489204"/>
            <a:ext cx="147929" cy="35175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86" name="Rectangle 85">
            <a:extLst>
              <a:ext uri="{FF2B5EF4-FFF2-40B4-BE49-F238E27FC236}">
                <a16:creationId xmlns:a16="http://schemas.microsoft.com/office/drawing/2014/main" id="{4F1D945B-A95A-43FC-AC7A-61913E613552}"/>
              </a:ext>
            </a:extLst>
          </p:cNvPr>
          <p:cNvSpPr/>
          <p:nvPr/>
        </p:nvSpPr>
        <p:spPr>
          <a:xfrm>
            <a:off x="7042159" y="4467970"/>
            <a:ext cx="147929" cy="15387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87" name="Rectangle 86">
            <a:extLst>
              <a:ext uri="{FF2B5EF4-FFF2-40B4-BE49-F238E27FC236}">
                <a16:creationId xmlns:a16="http://schemas.microsoft.com/office/drawing/2014/main" id="{12C17D76-D194-4443-85DF-1986E6845B35}"/>
              </a:ext>
            </a:extLst>
          </p:cNvPr>
          <p:cNvSpPr/>
          <p:nvPr/>
        </p:nvSpPr>
        <p:spPr>
          <a:xfrm>
            <a:off x="7317080" y="3797304"/>
            <a:ext cx="147929" cy="22094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88" name="Rectangle 87">
            <a:extLst>
              <a:ext uri="{FF2B5EF4-FFF2-40B4-BE49-F238E27FC236}">
                <a16:creationId xmlns:a16="http://schemas.microsoft.com/office/drawing/2014/main" id="{FBA33A93-9E11-42E1-A6E9-BCE04933D925}"/>
              </a:ext>
            </a:extLst>
          </p:cNvPr>
          <p:cNvSpPr/>
          <p:nvPr/>
        </p:nvSpPr>
        <p:spPr>
          <a:xfrm>
            <a:off x="7592001" y="4686302"/>
            <a:ext cx="147929" cy="13204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89" name="Rectangle 88">
            <a:extLst>
              <a:ext uri="{FF2B5EF4-FFF2-40B4-BE49-F238E27FC236}">
                <a16:creationId xmlns:a16="http://schemas.microsoft.com/office/drawing/2014/main" id="{D9C40A61-E2EC-4832-A5D6-E4994DBDF74D}"/>
              </a:ext>
            </a:extLst>
          </p:cNvPr>
          <p:cNvSpPr/>
          <p:nvPr/>
        </p:nvSpPr>
        <p:spPr>
          <a:xfrm>
            <a:off x="7866922" y="4009294"/>
            <a:ext cx="147929" cy="19974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90" name="Rectangle 89">
            <a:extLst>
              <a:ext uri="{FF2B5EF4-FFF2-40B4-BE49-F238E27FC236}">
                <a16:creationId xmlns:a16="http://schemas.microsoft.com/office/drawing/2014/main" id="{F7EF1294-448B-49BB-9B02-D137E97A05AF}"/>
              </a:ext>
            </a:extLst>
          </p:cNvPr>
          <p:cNvSpPr/>
          <p:nvPr/>
        </p:nvSpPr>
        <p:spPr>
          <a:xfrm>
            <a:off x="8141844" y="4455225"/>
            <a:ext cx="147929" cy="1551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Tree>
    <p:extLst>
      <p:ext uri="{BB962C8B-B14F-4D97-AF65-F5344CB8AC3E}">
        <p14:creationId xmlns:p14="http://schemas.microsoft.com/office/powerpoint/2010/main" val="2275303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B6D3F3-5F3F-4E49-BF8E-3067B148096D}"/>
              </a:ext>
            </a:extLst>
          </p:cNvPr>
          <p:cNvSpPr>
            <a:spLocks noGrp="1"/>
          </p:cNvSpPr>
          <p:nvPr>
            <p:ph type="title"/>
          </p:nvPr>
        </p:nvSpPr>
        <p:spPr/>
        <p:txBody>
          <a:bodyPr>
            <a:noAutofit/>
          </a:bodyPr>
          <a:lstStyle/>
          <a:p>
            <a:r>
              <a:rPr lang="sl-SI" dirty="0" err="1"/>
              <a:t>Patents</a:t>
            </a:r>
            <a:br>
              <a:rPr lang="sl-SI" dirty="0"/>
            </a:br>
            <a:endParaRPr lang="sl-SI" dirty="0"/>
          </a:p>
        </p:txBody>
      </p:sp>
      <p:sp>
        <p:nvSpPr>
          <p:cNvPr id="5" name="Footer Placeholder 4">
            <a:extLst>
              <a:ext uri="{FF2B5EF4-FFF2-40B4-BE49-F238E27FC236}">
                <a16:creationId xmlns:a16="http://schemas.microsoft.com/office/drawing/2014/main" id="{5C01A642-AEA8-41BD-9A56-E9C701AAF39B}"/>
              </a:ext>
            </a:extLst>
          </p:cNvPr>
          <p:cNvSpPr>
            <a:spLocks noGrp="1"/>
          </p:cNvSpPr>
          <p:nvPr>
            <p:ph type="ftr" sz="quarter" idx="11"/>
          </p:nvPr>
        </p:nvSpPr>
        <p:spPr>
          <a:xfrm>
            <a:off x="838198" y="6209030"/>
            <a:ext cx="8194042" cy="365125"/>
          </a:xfrm>
        </p:spPr>
        <p:txBody>
          <a:bodyPr/>
          <a:lstStyle/>
          <a:p>
            <a:r>
              <a:rPr lang="en-US" dirty="0"/>
              <a:t>Data for the period </a:t>
            </a:r>
            <a:r>
              <a:rPr lang="sl-SI" dirty="0"/>
              <a:t>2000</a:t>
            </a:r>
            <a:r>
              <a:rPr lang="en-US" dirty="0"/>
              <a:t>–202</a:t>
            </a:r>
            <a:r>
              <a:rPr lang="sl-SI" dirty="0"/>
              <a:t>5</a:t>
            </a:r>
          </a:p>
        </p:txBody>
      </p:sp>
      <p:sp>
        <p:nvSpPr>
          <p:cNvPr id="2" name="Slide Number Placeholder 1">
            <a:extLst>
              <a:ext uri="{FF2B5EF4-FFF2-40B4-BE49-F238E27FC236}">
                <a16:creationId xmlns:a16="http://schemas.microsoft.com/office/drawing/2014/main" id="{BC626EA3-E163-4354-82CB-F906653DD44E}"/>
              </a:ext>
            </a:extLst>
          </p:cNvPr>
          <p:cNvSpPr>
            <a:spLocks noGrp="1"/>
          </p:cNvSpPr>
          <p:nvPr>
            <p:ph type="sldNum" sz="quarter" idx="12"/>
          </p:nvPr>
        </p:nvSpPr>
        <p:spPr>
          <a:xfrm>
            <a:off x="10678160" y="6209030"/>
            <a:ext cx="675640" cy="365125"/>
          </a:xfrm>
        </p:spPr>
        <p:txBody>
          <a:bodyPr/>
          <a:lstStyle/>
          <a:p>
            <a:fld id="{536C58C5-B627-48D0-A1A2-F881587ADEA7}" type="slidenum">
              <a:rPr lang="sl-SI" smtClean="0"/>
              <a:t>29</a:t>
            </a:fld>
            <a:endParaRPr lang="sl-SI"/>
          </a:p>
        </p:txBody>
      </p:sp>
      <p:sp>
        <p:nvSpPr>
          <p:cNvPr id="6" name="Content Placeholder 3">
            <a:extLst>
              <a:ext uri="{FF2B5EF4-FFF2-40B4-BE49-F238E27FC236}">
                <a16:creationId xmlns:a16="http://schemas.microsoft.com/office/drawing/2014/main" id="{5E7B63B8-FFC4-3B5A-0C33-642A5693C201}"/>
              </a:ext>
            </a:extLst>
          </p:cNvPr>
          <p:cNvSpPr txBox="1">
            <a:spLocks/>
          </p:cNvSpPr>
          <p:nvPr/>
        </p:nvSpPr>
        <p:spPr>
          <a:xfrm>
            <a:off x="9191261" y="4689195"/>
            <a:ext cx="1288258" cy="59198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Clr>
                <a:schemeClr val="accent1"/>
              </a:buClr>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l-SI" dirty="0"/>
              <a:t>SLO</a:t>
            </a:r>
          </a:p>
          <a:p>
            <a:pPr algn="ctr"/>
            <a:endParaRPr lang="sl-SI" dirty="0"/>
          </a:p>
        </p:txBody>
      </p:sp>
      <p:sp>
        <p:nvSpPr>
          <p:cNvPr id="7" name="Content Placeholder 3">
            <a:extLst>
              <a:ext uri="{FF2B5EF4-FFF2-40B4-BE49-F238E27FC236}">
                <a16:creationId xmlns:a16="http://schemas.microsoft.com/office/drawing/2014/main" id="{6643F16A-803C-09EB-2C56-AE5DD13EE75F}"/>
              </a:ext>
            </a:extLst>
          </p:cNvPr>
          <p:cNvSpPr txBox="1">
            <a:spLocks/>
          </p:cNvSpPr>
          <p:nvPr/>
        </p:nvSpPr>
        <p:spPr>
          <a:xfrm>
            <a:off x="10254294" y="4678459"/>
            <a:ext cx="1646631" cy="870995"/>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Clr>
                <a:schemeClr val="accent1"/>
              </a:buClr>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sl-SI" dirty="0" err="1"/>
              <a:t>Abroad</a:t>
            </a:r>
            <a:endParaRPr lang="sl-SI" dirty="0"/>
          </a:p>
          <a:p>
            <a:pPr algn="ctr"/>
            <a:endParaRPr lang="sl-SI" dirty="0"/>
          </a:p>
        </p:txBody>
      </p:sp>
      <p:sp>
        <p:nvSpPr>
          <p:cNvPr id="48" name="Rectangle 47">
            <a:extLst>
              <a:ext uri="{FF2B5EF4-FFF2-40B4-BE49-F238E27FC236}">
                <a16:creationId xmlns:a16="http://schemas.microsoft.com/office/drawing/2014/main" id="{4A27B8D4-1025-02B7-0EAA-FF14BECFD6E7}"/>
              </a:ext>
            </a:extLst>
          </p:cNvPr>
          <p:cNvSpPr/>
          <p:nvPr/>
        </p:nvSpPr>
        <p:spPr>
          <a:xfrm>
            <a:off x="9072960" y="1398519"/>
            <a:ext cx="2789133" cy="1261884"/>
          </a:xfrm>
          <a:prstGeom prst="rect">
            <a:avLst/>
          </a:prstGeom>
        </p:spPr>
        <p:txBody>
          <a:bodyPr wrap="square">
            <a:spAutoFit/>
          </a:bodyPr>
          <a:lstStyle/>
          <a:p>
            <a:r>
              <a:rPr lang="sl-SI" dirty="0">
                <a:solidFill>
                  <a:schemeClr val="bg1"/>
                </a:solidFill>
                <a:ea typeface="Tahoma" panose="020B0604030504040204" pitchFamily="34" charset="0"/>
                <a:cs typeface="Tahoma" panose="020B0604030504040204" pitchFamily="34" charset="0"/>
              </a:rPr>
              <a:t>Total</a:t>
            </a:r>
          </a:p>
          <a:p>
            <a:r>
              <a:rPr lang="sl-SI" sz="4000" b="1" dirty="0">
                <a:solidFill>
                  <a:schemeClr val="bg1"/>
                </a:solidFill>
                <a:ea typeface="Tahoma" panose="020B0604030504040204" pitchFamily="34" charset="0"/>
                <a:cs typeface="Tahoma" panose="020B0604030504040204" pitchFamily="34" charset="0"/>
              </a:rPr>
              <a:t>336</a:t>
            </a:r>
          </a:p>
          <a:p>
            <a:r>
              <a:rPr lang="sl-SI" dirty="0">
                <a:solidFill>
                  <a:schemeClr val="bg1"/>
                </a:solidFill>
                <a:ea typeface="Tahoma" panose="020B0604030504040204" pitchFamily="34" charset="0"/>
                <a:cs typeface="Tahoma" panose="020B0604030504040204" pitchFamily="34" charset="0"/>
              </a:rPr>
              <a:t>patent </a:t>
            </a:r>
            <a:r>
              <a:rPr lang="sl-SI" dirty="0" err="1">
                <a:solidFill>
                  <a:schemeClr val="bg1"/>
                </a:solidFill>
                <a:ea typeface="Tahoma" panose="020B0604030504040204" pitchFamily="34" charset="0"/>
                <a:cs typeface="Tahoma" panose="020B0604030504040204" pitchFamily="34" charset="0"/>
              </a:rPr>
              <a:t>applications</a:t>
            </a:r>
            <a:endParaRPr lang="sl-SI" dirty="0">
              <a:solidFill>
                <a:srgbClr val="32C0C7"/>
              </a:solidFill>
              <a:ea typeface="Tahoma" panose="020B0604030504040204" pitchFamily="34" charset="0"/>
              <a:cs typeface="Tahoma" panose="020B0604030504040204" pitchFamily="34" charset="0"/>
            </a:endParaRPr>
          </a:p>
        </p:txBody>
      </p:sp>
      <p:sp>
        <p:nvSpPr>
          <p:cNvPr id="50" name="Oval 49">
            <a:extLst>
              <a:ext uri="{FF2B5EF4-FFF2-40B4-BE49-F238E27FC236}">
                <a16:creationId xmlns:a16="http://schemas.microsoft.com/office/drawing/2014/main" id="{42147891-B225-E1A8-C71E-86E119073D32}"/>
              </a:ext>
            </a:extLst>
          </p:cNvPr>
          <p:cNvSpPr/>
          <p:nvPr/>
        </p:nvSpPr>
        <p:spPr>
          <a:xfrm>
            <a:off x="9438885" y="3769550"/>
            <a:ext cx="831082" cy="83108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74" name="Oval 73">
            <a:extLst>
              <a:ext uri="{FF2B5EF4-FFF2-40B4-BE49-F238E27FC236}">
                <a16:creationId xmlns:a16="http://schemas.microsoft.com/office/drawing/2014/main" id="{50DFB442-BD11-3A3F-1F58-25CEDB77DF56}"/>
              </a:ext>
            </a:extLst>
          </p:cNvPr>
          <p:cNvSpPr/>
          <p:nvPr/>
        </p:nvSpPr>
        <p:spPr>
          <a:xfrm>
            <a:off x="10678160" y="3769550"/>
            <a:ext cx="831082" cy="831082"/>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41" name="Rectangle 40">
            <a:extLst>
              <a:ext uri="{FF2B5EF4-FFF2-40B4-BE49-F238E27FC236}">
                <a16:creationId xmlns:a16="http://schemas.microsoft.com/office/drawing/2014/main" id="{87C541DF-C9C1-D4A6-B272-6A0AA0F060B2}"/>
              </a:ext>
            </a:extLst>
          </p:cNvPr>
          <p:cNvSpPr/>
          <p:nvPr/>
        </p:nvSpPr>
        <p:spPr>
          <a:xfrm>
            <a:off x="10547190" y="3917597"/>
            <a:ext cx="1061322" cy="584775"/>
          </a:xfrm>
          <a:prstGeom prst="rect">
            <a:avLst/>
          </a:prstGeom>
        </p:spPr>
        <p:txBody>
          <a:bodyPr wrap="square">
            <a:spAutoFit/>
          </a:bodyPr>
          <a:lstStyle/>
          <a:p>
            <a:pPr algn="ctr"/>
            <a:r>
              <a:rPr lang="sl-SI" sz="3200" b="1" dirty="0">
                <a:solidFill>
                  <a:schemeClr val="bg1"/>
                </a:solidFill>
                <a:ea typeface="Tahoma" panose="020B0604030504040204" pitchFamily="34" charset="0"/>
                <a:cs typeface="Tahoma" panose="020B0604030504040204" pitchFamily="34" charset="0"/>
              </a:rPr>
              <a:t>201</a:t>
            </a:r>
            <a:endParaRPr lang="sl-SI" sz="3200" dirty="0">
              <a:solidFill>
                <a:schemeClr val="bg1"/>
              </a:solidFill>
              <a:ea typeface="Tahoma" panose="020B0604030504040204" pitchFamily="34" charset="0"/>
              <a:cs typeface="Tahoma" panose="020B0604030504040204" pitchFamily="34" charset="0"/>
            </a:endParaRPr>
          </a:p>
        </p:txBody>
      </p:sp>
      <p:sp>
        <p:nvSpPr>
          <p:cNvPr id="75" name="Rectangle 74">
            <a:extLst>
              <a:ext uri="{FF2B5EF4-FFF2-40B4-BE49-F238E27FC236}">
                <a16:creationId xmlns:a16="http://schemas.microsoft.com/office/drawing/2014/main" id="{3797DB49-7B25-89B1-5E35-67A1A1416551}"/>
              </a:ext>
            </a:extLst>
          </p:cNvPr>
          <p:cNvSpPr/>
          <p:nvPr/>
        </p:nvSpPr>
        <p:spPr>
          <a:xfrm>
            <a:off x="9304896" y="3917597"/>
            <a:ext cx="1061322" cy="584775"/>
          </a:xfrm>
          <a:prstGeom prst="rect">
            <a:avLst/>
          </a:prstGeom>
        </p:spPr>
        <p:txBody>
          <a:bodyPr wrap="square">
            <a:spAutoFit/>
          </a:bodyPr>
          <a:lstStyle/>
          <a:p>
            <a:pPr algn="ctr"/>
            <a:r>
              <a:rPr lang="sl-SI" sz="3200" b="1" dirty="0">
                <a:solidFill>
                  <a:schemeClr val="bg1"/>
                </a:solidFill>
                <a:ea typeface="Tahoma" panose="020B0604030504040204" pitchFamily="34" charset="0"/>
                <a:cs typeface="Tahoma" panose="020B0604030504040204" pitchFamily="34" charset="0"/>
              </a:rPr>
              <a:t>135</a:t>
            </a:r>
            <a:endParaRPr lang="sl-SI" sz="3200" dirty="0">
              <a:solidFill>
                <a:schemeClr val="bg1"/>
              </a:solidFill>
              <a:ea typeface="Tahoma" panose="020B0604030504040204" pitchFamily="34" charset="0"/>
              <a:cs typeface="Tahoma" panose="020B0604030504040204" pitchFamily="34" charset="0"/>
            </a:endParaRPr>
          </a:p>
        </p:txBody>
      </p:sp>
      <p:sp>
        <p:nvSpPr>
          <p:cNvPr id="80" name="Content Placeholder 3">
            <a:extLst>
              <a:ext uri="{FF2B5EF4-FFF2-40B4-BE49-F238E27FC236}">
                <a16:creationId xmlns:a16="http://schemas.microsoft.com/office/drawing/2014/main" id="{F44973A8-4924-40D6-8DA9-F67102428A19}"/>
              </a:ext>
            </a:extLst>
          </p:cNvPr>
          <p:cNvSpPr txBox="1">
            <a:spLocks/>
          </p:cNvSpPr>
          <p:nvPr/>
        </p:nvSpPr>
        <p:spPr>
          <a:xfrm>
            <a:off x="854077" y="1658024"/>
            <a:ext cx="5472278" cy="591987"/>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buClr>
                <a:schemeClr val="accent1"/>
              </a:buClr>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dirty="0" err="1"/>
              <a:t>Number</a:t>
            </a:r>
            <a:r>
              <a:rPr lang="sl-SI" dirty="0"/>
              <a:t> of patent </a:t>
            </a:r>
            <a:r>
              <a:rPr lang="sl-SI" dirty="0" err="1"/>
              <a:t>applications</a:t>
            </a:r>
            <a:endParaRPr lang="sl-SI" dirty="0"/>
          </a:p>
        </p:txBody>
      </p:sp>
      <p:cxnSp>
        <p:nvCxnSpPr>
          <p:cNvPr id="148" name="Straight Connector 147">
            <a:extLst>
              <a:ext uri="{FF2B5EF4-FFF2-40B4-BE49-F238E27FC236}">
                <a16:creationId xmlns:a16="http://schemas.microsoft.com/office/drawing/2014/main" id="{E3DF0634-66AD-FF36-4B38-44F15A7E32FB}"/>
              </a:ext>
            </a:extLst>
          </p:cNvPr>
          <p:cNvCxnSpPr>
            <a:cxnSpLocks/>
          </p:cNvCxnSpPr>
          <p:nvPr/>
        </p:nvCxnSpPr>
        <p:spPr>
          <a:xfrm>
            <a:off x="838199" y="6009500"/>
            <a:ext cx="1047033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754934D-01A3-43AA-8C6A-CF240CEEA150}"/>
              </a:ext>
            </a:extLst>
          </p:cNvPr>
          <p:cNvCxnSpPr>
            <a:cxnSpLocks/>
          </p:cNvCxnSpPr>
          <p:nvPr/>
        </p:nvCxnSpPr>
        <p:spPr>
          <a:xfrm>
            <a:off x="1211032" y="5396115"/>
            <a:ext cx="7291088" cy="43259"/>
          </a:xfrm>
          <a:prstGeom prst="line">
            <a:avLst/>
          </a:prstGeom>
          <a:ln w="3175">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93" name="Straight Connector 92">
            <a:extLst>
              <a:ext uri="{FF2B5EF4-FFF2-40B4-BE49-F238E27FC236}">
                <a16:creationId xmlns:a16="http://schemas.microsoft.com/office/drawing/2014/main" id="{D467D8D3-7E68-4DF0-ABFD-D321A47574A1}"/>
              </a:ext>
            </a:extLst>
          </p:cNvPr>
          <p:cNvCxnSpPr>
            <a:cxnSpLocks/>
          </p:cNvCxnSpPr>
          <p:nvPr/>
        </p:nvCxnSpPr>
        <p:spPr>
          <a:xfrm>
            <a:off x="1211032" y="4169335"/>
            <a:ext cx="7291088" cy="0"/>
          </a:xfrm>
          <a:prstGeom prst="line">
            <a:avLst/>
          </a:prstGeom>
          <a:ln w="3175">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94" name="Straight Connector 93">
            <a:extLst>
              <a:ext uri="{FF2B5EF4-FFF2-40B4-BE49-F238E27FC236}">
                <a16:creationId xmlns:a16="http://schemas.microsoft.com/office/drawing/2014/main" id="{A2926BA1-0C24-45C9-9AF2-CD201A155CB9}"/>
              </a:ext>
            </a:extLst>
          </p:cNvPr>
          <p:cNvCxnSpPr>
            <a:cxnSpLocks/>
          </p:cNvCxnSpPr>
          <p:nvPr/>
        </p:nvCxnSpPr>
        <p:spPr>
          <a:xfrm flipV="1">
            <a:off x="1211032" y="4775454"/>
            <a:ext cx="7291088" cy="7271"/>
          </a:xfrm>
          <a:prstGeom prst="line">
            <a:avLst/>
          </a:prstGeom>
          <a:ln w="3175">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95" name="Straight Connector 94">
            <a:extLst>
              <a:ext uri="{FF2B5EF4-FFF2-40B4-BE49-F238E27FC236}">
                <a16:creationId xmlns:a16="http://schemas.microsoft.com/office/drawing/2014/main" id="{5F8300E8-1892-4E2E-813C-109A0CF4BA58}"/>
              </a:ext>
            </a:extLst>
          </p:cNvPr>
          <p:cNvCxnSpPr>
            <a:cxnSpLocks/>
          </p:cNvCxnSpPr>
          <p:nvPr/>
        </p:nvCxnSpPr>
        <p:spPr>
          <a:xfrm>
            <a:off x="1211032" y="2942555"/>
            <a:ext cx="7291088" cy="0"/>
          </a:xfrm>
          <a:prstGeom prst="line">
            <a:avLst/>
          </a:prstGeom>
          <a:ln w="3175">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96" name="Straight Connector 95">
            <a:extLst>
              <a:ext uri="{FF2B5EF4-FFF2-40B4-BE49-F238E27FC236}">
                <a16:creationId xmlns:a16="http://schemas.microsoft.com/office/drawing/2014/main" id="{06227C29-99EE-4B08-ADFA-34B2883B826E}"/>
              </a:ext>
            </a:extLst>
          </p:cNvPr>
          <p:cNvCxnSpPr>
            <a:cxnSpLocks/>
          </p:cNvCxnSpPr>
          <p:nvPr/>
        </p:nvCxnSpPr>
        <p:spPr>
          <a:xfrm>
            <a:off x="1211032" y="3555945"/>
            <a:ext cx="7291088" cy="0"/>
          </a:xfrm>
          <a:prstGeom prst="line">
            <a:avLst/>
          </a:prstGeom>
          <a:ln w="3175">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97" name="Straight Connector 96">
            <a:extLst>
              <a:ext uri="{FF2B5EF4-FFF2-40B4-BE49-F238E27FC236}">
                <a16:creationId xmlns:a16="http://schemas.microsoft.com/office/drawing/2014/main" id="{9055A53E-78E1-47A9-9030-0D66C6381F93}"/>
              </a:ext>
            </a:extLst>
          </p:cNvPr>
          <p:cNvCxnSpPr>
            <a:cxnSpLocks/>
          </p:cNvCxnSpPr>
          <p:nvPr/>
        </p:nvCxnSpPr>
        <p:spPr>
          <a:xfrm>
            <a:off x="1211032" y="2329165"/>
            <a:ext cx="7291088" cy="0"/>
          </a:xfrm>
          <a:prstGeom prst="line">
            <a:avLst/>
          </a:prstGeom>
          <a:ln w="3175">
            <a:solidFill>
              <a:schemeClr val="accent3"/>
            </a:solidFill>
          </a:ln>
        </p:spPr>
        <p:style>
          <a:lnRef idx="1">
            <a:schemeClr val="accent2"/>
          </a:lnRef>
          <a:fillRef idx="0">
            <a:schemeClr val="accent2"/>
          </a:fillRef>
          <a:effectRef idx="0">
            <a:schemeClr val="accent2"/>
          </a:effectRef>
          <a:fontRef idx="minor">
            <a:schemeClr val="tx1"/>
          </a:fontRef>
        </p:style>
      </p:cxnSp>
      <p:sp>
        <p:nvSpPr>
          <p:cNvPr id="98" name="TextBox 97">
            <a:extLst>
              <a:ext uri="{FF2B5EF4-FFF2-40B4-BE49-F238E27FC236}">
                <a16:creationId xmlns:a16="http://schemas.microsoft.com/office/drawing/2014/main" id="{C97F6554-158F-4068-B82E-65A8ECEEB520}"/>
              </a:ext>
            </a:extLst>
          </p:cNvPr>
          <p:cNvSpPr txBox="1"/>
          <p:nvPr/>
        </p:nvSpPr>
        <p:spPr>
          <a:xfrm>
            <a:off x="790688"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2000</a:t>
            </a:r>
            <a:endParaRPr lang="sl-SI" sz="1100" dirty="0">
              <a:solidFill>
                <a:schemeClr val="bg1">
                  <a:lumMod val="50000"/>
                </a:schemeClr>
              </a:solidFill>
            </a:endParaRPr>
          </a:p>
        </p:txBody>
      </p:sp>
      <p:sp>
        <p:nvSpPr>
          <p:cNvPr id="99" name="TextBox 98">
            <a:extLst>
              <a:ext uri="{FF2B5EF4-FFF2-40B4-BE49-F238E27FC236}">
                <a16:creationId xmlns:a16="http://schemas.microsoft.com/office/drawing/2014/main" id="{579008F9-DEA6-4114-BDB3-56769E406575}"/>
              </a:ext>
            </a:extLst>
          </p:cNvPr>
          <p:cNvSpPr txBox="1"/>
          <p:nvPr/>
        </p:nvSpPr>
        <p:spPr>
          <a:xfrm>
            <a:off x="2131980"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2005</a:t>
            </a:r>
            <a:endParaRPr lang="sl-SI" sz="1100" dirty="0">
              <a:solidFill>
                <a:schemeClr val="bg1">
                  <a:lumMod val="50000"/>
                </a:schemeClr>
              </a:solidFill>
            </a:endParaRPr>
          </a:p>
        </p:txBody>
      </p:sp>
      <p:sp>
        <p:nvSpPr>
          <p:cNvPr id="100" name="TextBox 99">
            <a:extLst>
              <a:ext uri="{FF2B5EF4-FFF2-40B4-BE49-F238E27FC236}">
                <a16:creationId xmlns:a16="http://schemas.microsoft.com/office/drawing/2014/main" id="{EE33BBCD-538A-46C1-B52D-F61EA5DC76AC}"/>
              </a:ext>
            </a:extLst>
          </p:cNvPr>
          <p:cNvSpPr txBox="1"/>
          <p:nvPr/>
        </p:nvSpPr>
        <p:spPr>
          <a:xfrm>
            <a:off x="3473272"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2010</a:t>
            </a:r>
            <a:endParaRPr lang="sl-SI" sz="1100" dirty="0">
              <a:solidFill>
                <a:schemeClr val="bg1">
                  <a:lumMod val="50000"/>
                </a:schemeClr>
              </a:solidFill>
            </a:endParaRPr>
          </a:p>
        </p:txBody>
      </p:sp>
      <p:sp>
        <p:nvSpPr>
          <p:cNvPr id="102" name="TextBox 101">
            <a:extLst>
              <a:ext uri="{FF2B5EF4-FFF2-40B4-BE49-F238E27FC236}">
                <a16:creationId xmlns:a16="http://schemas.microsoft.com/office/drawing/2014/main" id="{BD016061-7C75-41E3-8D0B-76D22ED197C2}"/>
              </a:ext>
            </a:extLst>
          </p:cNvPr>
          <p:cNvSpPr txBox="1"/>
          <p:nvPr/>
        </p:nvSpPr>
        <p:spPr>
          <a:xfrm>
            <a:off x="4814564"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2015</a:t>
            </a:r>
            <a:endParaRPr lang="sl-SI" sz="1100" dirty="0">
              <a:solidFill>
                <a:schemeClr val="bg1">
                  <a:lumMod val="50000"/>
                </a:schemeClr>
              </a:solidFill>
            </a:endParaRPr>
          </a:p>
        </p:txBody>
      </p:sp>
      <p:sp>
        <p:nvSpPr>
          <p:cNvPr id="103" name="TextBox 102">
            <a:extLst>
              <a:ext uri="{FF2B5EF4-FFF2-40B4-BE49-F238E27FC236}">
                <a16:creationId xmlns:a16="http://schemas.microsoft.com/office/drawing/2014/main" id="{1B519EF0-DEFA-4FB8-A2A2-C2B051BE53D0}"/>
              </a:ext>
            </a:extLst>
          </p:cNvPr>
          <p:cNvSpPr txBox="1"/>
          <p:nvPr/>
        </p:nvSpPr>
        <p:spPr>
          <a:xfrm>
            <a:off x="6155856"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2020</a:t>
            </a:r>
            <a:endParaRPr lang="sl-SI" sz="1100" dirty="0">
              <a:solidFill>
                <a:schemeClr val="bg1">
                  <a:lumMod val="50000"/>
                </a:schemeClr>
              </a:solidFill>
            </a:endParaRPr>
          </a:p>
        </p:txBody>
      </p:sp>
      <p:sp>
        <p:nvSpPr>
          <p:cNvPr id="104" name="TextBox 103">
            <a:extLst>
              <a:ext uri="{FF2B5EF4-FFF2-40B4-BE49-F238E27FC236}">
                <a16:creationId xmlns:a16="http://schemas.microsoft.com/office/drawing/2014/main" id="{7BD511E6-5ABE-449B-873A-823C1B4DFE40}"/>
              </a:ext>
            </a:extLst>
          </p:cNvPr>
          <p:cNvSpPr txBox="1"/>
          <p:nvPr/>
        </p:nvSpPr>
        <p:spPr>
          <a:xfrm>
            <a:off x="7497147" y="6101999"/>
            <a:ext cx="1162804" cy="261610"/>
          </a:xfrm>
          <a:prstGeom prst="rect">
            <a:avLst/>
          </a:prstGeom>
          <a:noFill/>
        </p:spPr>
        <p:txBody>
          <a:bodyPr wrap="square" rtlCol="0">
            <a:spAutoFit/>
          </a:bodyPr>
          <a:lstStyle/>
          <a:p>
            <a:pPr algn="ctr"/>
            <a:r>
              <a:rPr lang="sl-SI" sz="1100" baseline="0" dirty="0">
                <a:solidFill>
                  <a:schemeClr val="bg1">
                    <a:lumMod val="50000"/>
                  </a:schemeClr>
                </a:solidFill>
              </a:rPr>
              <a:t>2025</a:t>
            </a:r>
            <a:endParaRPr lang="sl-SI" sz="1100" dirty="0">
              <a:solidFill>
                <a:schemeClr val="bg1">
                  <a:lumMod val="50000"/>
                </a:schemeClr>
              </a:solidFill>
            </a:endParaRPr>
          </a:p>
        </p:txBody>
      </p:sp>
      <p:sp>
        <p:nvSpPr>
          <p:cNvPr id="105" name="TextBox 104">
            <a:extLst>
              <a:ext uri="{FF2B5EF4-FFF2-40B4-BE49-F238E27FC236}">
                <a16:creationId xmlns:a16="http://schemas.microsoft.com/office/drawing/2014/main" id="{EE5BC8D3-AF00-4A8A-9899-D71A1DF25325}"/>
              </a:ext>
            </a:extLst>
          </p:cNvPr>
          <p:cNvSpPr txBox="1"/>
          <p:nvPr/>
        </p:nvSpPr>
        <p:spPr>
          <a:xfrm>
            <a:off x="747443" y="5284154"/>
            <a:ext cx="387951" cy="261610"/>
          </a:xfrm>
          <a:prstGeom prst="rect">
            <a:avLst/>
          </a:prstGeom>
          <a:noFill/>
        </p:spPr>
        <p:txBody>
          <a:bodyPr wrap="square" rtlCol="0">
            <a:spAutoFit/>
          </a:bodyPr>
          <a:lstStyle/>
          <a:p>
            <a:pPr algn="ctr"/>
            <a:r>
              <a:rPr lang="sl-SI" sz="1100" baseline="0" dirty="0">
                <a:solidFill>
                  <a:schemeClr val="bg1">
                    <a:lumMod val="50000"/>
                  </a:schemeClr>
                </a:solidFill>
              </a:rPr>
              <a:t>5</a:t>
            </a:r>
            <a:endParaRPr lang="sl-SI" sz="1100" dirty="0">
              <a:solidFill>
                <a:schemeClr val="bg1">
                  <a:lumMod val="50000"/>
                </a:schemeClr>
              </a:solidFill>
            </a:endParaRPr>
          </a:p>
        </p:txBody>
      </p:sp>
      <p:sp>
        <p:nvSpPr>
          <p:cNvPr id="106" name="TextBox 105">
            <a:extLst>
              <a:ext uri="{FF2B5EF4-FFF2-40B4-BE49-F238E27FC236}">
                <a16:creationId xmlns:a16="http://schemas.microsoft.com/office/drawing/2014/main" id="{77D9772D-146D-4775-9637-D3BA97F330DF}"/>
              </a:ext>
            </a:extLst>
          </p:cNvPr>
          <p:cNvSpPr txBox="1"/>
          <p:nvPr/>
        </p:nvSpPr>
        <p:spPr>
          <a:xfrm>
            <a:off x="747443" y="4664393"/>
            <a:ext cx="387951" cy="261610"/>
          </a:xfrm>
          <a:prstGeom prst="rect">
            <a:avLst/>
          </a:prstGeom>
          <a:noFill/>
        </p:spPr>
        <p:txBody>
          <a:bodyPr wrap="square" rtlCol="0">
            <a:spAutoFit/>
          </a:bodyPr>
          <a:lstStyle/>
          <a:p>
            <a:pPr algn="ctr"/>
            <a:r>
              <a:rPr lang="sl-SI" sz="1100" baseline="0" dirty="0">
                <a:solidFill>
                  <a:schemeClr val="bg1">
                    <a:lumMod val="50000"/>
                  </a:schemeClr>
                </a:solidFill>
              </a:rPr>
              <a:t>10</a:t>
            </a:r>
            <a:endParaRPr lang="sl-SI" sz="1100" dirty="0">
              <a:solidFill>
                <a:schemeClr val="bg1">
                  <a:lumMod val="50000"/>
                </a:schemeClr>
              </a:solidFill>
            </a:endParaRPr>
          </a:p>
        </p:txBody>
      </p:sp>
      <p:sp>
        <p:nvSpPr>
          <p:cNvPr id="107" name="TextBox 106">
            <a:extLst>
              <a:ext uri="{FF2B5EF4-FFF2-40B4-BE49-F238E27FC236}">
                <a16:creationId xmlns:a16="http://schemas.microsoft.com/office/drawing/2014/main" id="{9F2ED99A-A3FF-45BF-BE0D-91395A02B12F}"/>
              </a:ext>
            </a:extLst>
          </p:cNvPr>
          <p:cNvSpPr txBox="1"/>
          <p:nvPr/>
        </p:nvSpPr>
        <p:spPr>
          <a:xfrm>
            <a:off x="745084" y="4044630"/>
            <a:ext cx="387951" cy="261610"/>
          </a:xfrm>
          <a:prstGeom prst="rect">
            <a:avLst/>
          </a:prstGeom>
          <a:noFill/>
        </p:spPr>
        <p:txBody>
          <a:bodyPr wrap="square" rtlCol="0">
            <a:spAutoFit/>
          </a:bodyPr>
          <a:lstStyle/>
          <a:p>
            <a:pPr algn="ctr"/>
            <a:r>
              <a:rPr lang="sl-SI" sz="1100" baseline="0" dirty="0">
                <a:solidFill>
                  <a:schemeClr val="bg1">
                    <a:lumMod val="50000"/>
                  </a:schemeClr>
                </a:solidFill>
              </a:rPr>
              <a:t>15</a:t>
            </a:r>
            <a:endParaRPr lang="sl-SI" sz="1100" dirty="0">
              <a:solidFill>
                <a:schemeClr val="bg1">
                  <a:lumMod val="50000"/>
                </a:schemeClr>
              </a:solidFill>
            </a:endParaRPr>
          </a:p>
        </p:txBody>
      </p:sp>
      <p:sp>
        <p:nvSpPr>
          <p:cNvPr id="108" name="TextBox 107">
            <a:extLst>
              <a:ext uri="{FF2B5EF4-FFF2-40B4-BE49-F238E27FC236}">
                <a16:creationId xmlns:a16="http://schemas.microsoft.com/office/drawing/2014/main" id="{97CE193D-C687-4434-A0B4-98A35A01D3F6}"/>
              </a:ext>
            </a:extLst>
          </p:cNvPr>
          <p:cNvSpPr txBox="1"/>
          <p:nvPr/>
        </p:nvSpPr>
        <p:spPr>
          <a:xfrm>
            <a:off x="745085" y="3424867"/>
            <a:ext cx="387951" cy="261610"/>
          </a:xfrm>
          <a:prstGeom prst="rect">
            <a:avLst/>
          </a:prstGeom>
          <a:noFill/>
        </p:spPr>
        <p:txBody>
          <a:bodyPr wrap="square" rtlCol="0">
            <a:spAutoFit/>
          </a:bodyPr>
          <a:lstStyle/>
          <a:p>
            <a:pPr algn="ctr"/>
            <a:r>
              <a:rPr lang="sl-SI" sz="1100" baseline="0" dirty="0">
                <a:solidFill>
                  <a:schemeClr val="bg1">
                    <a:lumMod val="50000"/>
                  </a:schemeClr>
                </a:solidFill>
              </a:rPr>
              <a:t>20</a:t>
            </a:r>
            <a:endParaRPr lang="sl-SI" sz="1100" dirty="0">
              <a:solidFill>
                <a:schemeClr val="bg1">
                  <a:lumMod val="50000"/>
                </a:schemeClr>
              </a:solidFill>
            </a:endParaRPr>
          </a:p>
        </p:txBody>
      </p:sp>
      <p:sp>
        <p:nvSpPr>
          <p:cNvPr id="109" name="TextBox 108">
            <a:extLst>
              <a:ext uri="{FF2B5EF4-FFF2-40B4-BE49-F238E27FC236}">
                <a16:creationId xmlns:a16="http://schemas.microsoft.com/office/drawing/2014/main" id="{378AB3A7-C345-42FB-A8A4-46EACE0907F2}"/>
              </a:ext>
            </a:extLst>
          </p:cNvPr>
          <p:cNvSpPr txBox="1"/>
          <p:nvPr/>
        </p:nvSpPr>
        <p:spPr>
          <a:xfrm>
            <a:off x="745085" y="2805104"/>
            <a:ext cx="387951" cy="261610"/>
          </a:xfrm>
          <a:prstGeom prst="rect">
            <a:avLst/>
          </a:prstGeom>
          <a:noFill/>
        </p:spPr>
        <p:txBody>
          <a:bodyPr wrap="square" rtlCol="0">
            <a:spAutoFit/>
          </a:bodyPr>
          <a:lstStyle/>
          <a:p>
            <a:pPr algn="ctr"/>
            <a:r>
              <a:rPr lang="sl-SI" sz="1100" baseline="0" dirty="0">
                <a:solidFill>
                  <a:schemeClr val="bg1">
                    <a:lumMod val="50000"/>
                  </a:schemeClr>
                </a:solidFill>
              </a:rPr>
              <a:t>25</a:t>
            </a:r>
            <a:endParaRPr lang="sl-SI" sz="1100" dirty="0">
              <a:solidFill>
                <a:schemeClr val="bg1">
                  <a:lumMod val="50000"/>
                </a:schemeClr>
              </a:solidFill>
            </a:endParaRPr>
          </a:p>
        </p:txBody>
      </p:sp>
      <p:sp>
        <p:nvSpPr>
          <p:cNvPr id="110" name="TextBox 109">
            <a:extLst>
              <a:ext uri="{FF2B5EF4-FFF2-40B4-BE49-F238E27FC236}">
                <a16:creationId xmlns:a16="http://schemas.microsoft.com/office/drawing/2014/main" id="{CEB3E436-2161-4D71-96CE-371733C08A02}"/>
              </a:ext>
            </a:extLst>
          </p:cNvPr>
          <p:cNvSpPr txBox="1"/>
          <p:nvPr/>
        </p:nvSpPr>
        <p:spPr>
          <a:xfrm>
            <a:off x="746105" y="2185341"/>
            <a:ext cx="387951" cy="261610"/>
          </a:xfrm>
          <a:prstGeom prst="rect">
            <a:avLst/>
          </a:prstGeom>
          <a:noFill/>
        </p:spPr>
        <p:txBody>
          <a:bodyPr wrap="square" rtlCol="0">
            <a:spAutoFit/>
          </a:bodyPr>
          <a:lstStyle/>
          <a:p>
            <a:pPr algn="ctr"/>
            <a:r>
              <a:rPr lang="sl-SI" sz="1100" baseline="0" dirty="0">
                <a:solidFill>
                  <a:schemeClr val="bg1">
                    <a:lumMod val="50000"/>
                  </a:schemeClr>
                </a:solidFill>
              </a:rPr>
              <a:t>30</a:t>
            </a:r>
            <a:endParaRPr lang="sl-SI" sz="1100" dirty="0">
              <a:solidFill>
                <a:schemeClr val="bg1">
                  <a:lumMod val="50000"/>
                </a:schemeClr>
              </a:solidFill>
            </a:endParaRPr>
          </a:p>
        </p:txBody>
      </p:sp>
      <p:grpSp>
        <p:nvGrpSpPr>
          <p:cNvPr id="111" name="Group 110">
            <a:extLst>
              <a:ext uri="{FF2B5EF4-FFF2-40B4-BE49-F238E27FC236}">
                <a16:creationId xmlns:a16="http://schemas.microsoft.com/office/drawing/2014/main" id="{A1F46471-5484-40D9-9D0F-0B0BE4AAB59B}"/>
              </a:ext>
            </a:extLst>
          </p:cNvPr>
          <p:cNvGrpSpPr/>
          <p:nvPr/>
        </p:nvGrpSpPr>
        <p:grpSpPr>
          <a:xfrm>
            <a:off x="1268175" y="2594189"/>
            <a:ext cx="6945522" cy="3425389"/>
            <a:chOff x="1268175" y="2602140"/>
            <a:chExt cx="7923086" cy="3425389"/>
          </a:xfrm>
        </p:grpSpPr>
        <p:grpSp>
          <p:nvGrpSpPr>
            <p:cNvPr id="112" name="Group 111">
              <a:extLst>
                <a:ext uri="{FF2B5EF4-FFF2-40B4-BE49-F238E27FC236}">
                  <a16:creationId xmlns:a16="http://schemas.microsoft.com/office/drawing/2014/main" id="{EB2A7D6F-9A90-4325-A3EB-C985694B0B27}"/>
                </a:ext>
              </a:extLst>
            </p:cNvPr>
            <p:cNvGrpSpPr/>
            <p:nvPr/>
          </p:nvGrpSpPr>
          <p:grpSpPr>
            <a:xfrm>
              <a:off x="5287230" y="4055541"/>
              <a:ext cx="216799" cy="1965051"/>
              <a:chOff x="5298254" y="4041671"/>
              <a:chExt cx="208290" cy="1965051"/>
            </a:xfrm>
          </p:grpSpPr>
          <p:sp>
            <p:nvSpPr>
              <p:cNvPr id="220" name="Rectangle 219">
                <a:extLst>
                  <a:ext uri="{FF2B5EF4-FFF2-40B4-BE49-F238E27FC236}">
                    <a16:creationId xmlns:a16="http://schemas.microsoft.com/office/drawing/2014/main" id="{30CCF83F-E0FB-43A2-BFD8-44930FAC5E3E}"/>
                  </a:ext>
                </a:extLst>
              </p:cNvPr>
              <p:cNvSpPr/>
              <p:nvPr/>
            </p:nvSpPr>
            <p:spPr>
              <a:xfrm>
                <a:off x="5298255" y="5065644"/>
                <a:ext cx="208289" cy="9410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221" name="Rectangle 220">
                <a:extLst>
                  <a:ext uri="{FF2B5EF4-FFF2-40B4-BE49-F238E27FC236}">
                    <a16:creationId xmlns:a16="http://schemas.microsoft.com/office/drawing/2014/main" id="{8D4D9CFE-A9B1-4228-9FAE-D1E95587B5E0}"/>
                  </a:ext>
                </a:extLst>
              </p:cNvPr>
              <p:cNvSpPr/>
              <p:nvPr/>
            </p:nvSpPr>
            <p:spPr>
              <a:xfrm>
                <a:off x="5298254" y="4041671"/>
                <a:ext cx="208289" cy="11084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13" name="Group 112">
              <a:extLst>
                <a:ext uri="{FF2B5EF4-FFF2-40B4-BE49-F238E27FC236}">
                  <a16:creationId xmlns:a16="http://schemas.microsoft.com/office/drawing/2014/main" id="{322045F5-22CC-404A-8FF9-1587D42E20C9}"/>
                </a:ext>
              </a:extLst>
            </p:cNvPr>
            <p:cNvGrpSpPr/>
            <p:nvPr/>
          </p:nvGrpSpPr>
          <p:grpSpPr>
            <a:xfrm>
              <a:off x="2175032" y="4062685"/>
              <a:ext cx="216900" cy="1957907"/>
              <a:chOff x="2186055" y="4048815"/>
              <a:chExt cx="208387" cy="1957907"/>
            </a:xfrm>
          </p:grpSpPr>
          <p:sp>
            <p:nvSpPr>
              <p:cNvPr id="218" name="Rectangle 217">
                <a:extLst>
                  <a:ext uri="{FF2B5EF4-FFF2-40B4-BE49-F238E27FC236}">
                    <a16:creationId xmlns:a16="http://schemas.microsoft.com/office/drawing/2014/main" id="{0ED2F6F2-7220-4D72-A75B-9898DB828B09}"/>
                  </a:ext>
                </a:extLst>
              </p:cNvPr>
              <p:cNvSpPr/>
              <p:nvPr/>
            </p:nvSpPr>
            <p:spPr>
              <a:xfrm>
                <a:off x="2186153" y="4048815"/>
                <a:ext cx="208289" cy="13472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219" name="Rectangle 218">
                <a:extLst>
                  <a:ext uri="{FF2B5EF4-FFF2-40B4-BE49-F238E27FC236}">
                    <a16:creationId xmlns:a16="http://schemas.microsoft.com/office/drawing/2014/main" id="{2FD1B05B-F02B-45DB-9C60-C69A3D43D3AA}"/>
                  </a:ext>
                </a:extLst>
              </p:cNvPr>
              <p:cNvSpPr/>
              <p:nvPr/>
            </p:nvSpPr>
            <p:spPr>
              <a:xfrm>
                <a:off x="2186055" y="5394630"/>
                <a:ext cx="208289" cy="6120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sp>
          <p:nvSpPr>
            <p:cNvPr id="114" name="Rectangle 113">
              <a:extLst>
                <a:ext uri="{FF2B5EF4-FFF2-40B4-BE49-F238E27FC236}">
                  <a16:creationId xmlns:a16="http://schemas.microsoft.com/office/drawing/2014/main" id="{BC6DE231-5220-4B69-A9AA-FECA11E53663}"/>
                </a:ext>
              </a:extLst>
            </p:cNvPr>
            <p:cNvSpPr/>
            <p:nvPr/>
          </p:nvSpPr>
          <p:spPr>
            <a:xfrm>
              <a:off x="2497682" y="5164622"/>
              <a:ext cx="216798" cy="8559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nvGrpSpPr>
            <p:cNvPr id="115" name="Group 114">
              <a:extLst>
                <a:ext uri="{FF2B5EF4-FFF2-40B4-BE49-F238E27FC236}">
                  <a16:creationId xmlns:a16="http://schemas.microsoft.com/office/drawing/2014/main" id="{D244ED5C-30DA-4D9A-96E4-5B7E6BBC238C}"/>
                </a:ext>
              </a:extLst>
            </p:cNvPr>
            <p:cNvGrpSpPr/>
            <p:nvPr/>
          </p:nvGrpSpPr>
          <p:grpSpPr>
            <a:xfrm>
              <a:off x="4047431" y="4679468"/>
              <a:ext cx="216798" cy="1341124"/>
              <a:chOff x="4058454" y="4665598"/>
              <a:chExt cx="208289" cy="1341124"/>
            </a:xfrm>
          </p:grpSpPr>
          <p:sp>
            <p:nvSpPr>
              <p:cNvPr id="216" name="Rectangle 215">
                <a:extLst>
                  <a:ext uri="{FF2B5EF4-FFF2-40B4-BE49-F238E27FC236}">
                    <a16:creationId xmlns:a16="http://schemas.microsoft.com/office/drawing/2014/main" id="{B901691D-33F3-4F6F-BA52-125DA71983BF}"/>
                  </a:ext>
                </a:extLst>
              </p:cNvPr>
              <p:cNvSpPr/>
              <p:nvPr/>
            </p:nvSpPr>
            <p:spPr>
              <a:xfrm>
                <a:off x="4058454" y="4665598"/>
                <a:ext cx="208289" cy="8565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217" name="Rectangle 216">
                <a:extLst>
                  <a:ext uri="{FF2B5EF4-FFF2-40B4-BE49-F238E27FC236}">
                    <a16:creationId xmlns:a16="http://schemas.microsoft.com/office/drawing/2014/main" id="{A99A27D8-DB60-4812-B2E5-733251A80898}"/>
                  </a:ext>
                </a:extLst>
              </p:cNvPr>
              <p:cNvSpPr/>
              <p:nvPr/>
            </p:nvSpPr>
            <p:spPr>
              <a:xfrm>
                <a:off x="4058454" y="5517308"/>
                <a:ext cx="208289" cy="4894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16" name="Group 115">
              <a:extLst>
                <a:ext uri="{FF2B5EF4-FFF2-40B4-BE49-F238E27FC236}">
                  <a16:creationId xmlns:a16="http://schemas.microsoft.com/office/drawing/2014/main" id="{B9A2404B-DE41-49BA-8D65-7E4396750158}"/>
                </a:ext>
              </a:extLst>
            </p:cNvPr>
            <p:cNvGrpSpPr/>
            <p:nvPr/>
          </p:nvGrpSpPr>
          <p:grpSpPr>
            <a:xfrm>
              <a:off x="4668744" y="4178870"/>
              <a:ext cx="216798" cy="1841179"/>
              <a:chOff x="4679767" y="4165000"/>
              <a:chExt cx="208289" cy="1841179"/>
            </a:xfrm>
          </p:grpSpPr>
          <p:sp>
            <p:nvSpPr>
              <p:cNvPr id="214" name="Rectangle 213">
                <a:extLst>
                  <a:ext uri="{FF2B5EF4-FFF2-40B4-BE49-F238E27FC236}">
                    <a16:creationId xmlns:a16="http://schemas.microsoft.com/office/drawing/2014/main" id="{21DB23A3-2475-4E6A-9F22-4B08432E46AB}"/>
                  </a:ext>
                </a:extLst>
              </p:cNvPr>
              <p:cNvSpPr/>
              <p:nvPr/>
            </p:nvSpPr>
            <p:spPr>
              <a:xfrm>
                <a:off x="4679767" y="4165000"/>
                <a:ext cx="208289" cy="9859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215" name="Rectangle 214">
                <a:extLst>
                  <a:ext uri="{FF2B5EF4-FFF2-40B4-BE49-F238E27FC236}">
                    <a16:creationId xmlns:a16="http://schemas.microsoft.com/office/drawing/2014/main" id="{0003F07A-D0F6-4C08-ADA0-A3C3EB9E6E2B}"/>
                  </a:ext>
                </a:extLst>
              </p:cNvPr>
              <p:cNvSpPr/>
              <p:nvPr/>
            </p:nvSpPr>
            <p:spPr>
              <a:xfrm>
                <a:off x="4679767" y="5150209"/>
                <a:ext cx="208289" cy="8559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51" name="Group 150">
              <a:extLst>
                <a:ext uri="{FF2B5EF4-FFF2-40B4-BE49-F238E27FC236}">
                  <a16:creationId xmlns:a16="http://schemas.microsoft.com/office/drawing/2014/main" id="{ADD90B1C-AF73-4A95-97DC-50508798D501}"/>
                </a:ext>
              </a:extLst>
            </p:cNvPr>
            <p:cNvGrpSpPr/>
            <p:nvPr/>
          </p:nvGrpSpPr>
          <p:grpSpPr>
            <a:xfrm>
              <a:off x="5598023" y="2602140"/>
              <a:ext cx="216798" cy="3418452"/>
              <a:chOff x="5609046" y="2588270"/>
              <a:chExt cx="208289" cy="3418452"/>
            </a:xfrm>
          </p:grpSpPr>
          <p:sp>
            <p:nvSpPr>
              <p:cNvPr id="212" name="Rectangle 211">
                <a:extLst>
                  <a:ext uri="{FF2B5EF4-FFF2-40B4-BE49-F238E27FC236}">
                    <a16:creationId xmlns:a16="http://schemas.microsoft.com/office/drawing/2014/main" id="{2CF19340-8D24-4023-A34E-1FC33A69BCC6}"/>
                  </a:ext>
                </a:extLst>
              </p:cNvPr>
              <p:cNvSpPr/>
              <p:nvPr/>
            </p:nvSpPr>
            <p:spPr>
              <a:xfrm>
                <a:off x="5609046" y="2588270"/>
                <a:ext cx="208289" cy="19562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213" name="Rectangle 212">
                <a:extLst>
                  <a:ext uri="{FF2B5EF4-FFF2-40B4-BE49-F238E27FC236}">
                    <a16:creationId xmlns:a16="http://schemas.microsoft.com/office/drawing/2014/main" id="{77485965-71BA-454C-ACBE-C35FBEA4C886}"/>
                  </a:ext>
                </a:extLst>
              </p:cNvPr>
              <p:cNvSpPr/>
              <p:nvPr/>
            </p:nvSpPr>
            <p:spPr>
              <a:xfrm>
                <a:off x="5609046" y="4537364"/>
                <a:ext cx="208289" cy="14693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52" name="Group 151">
              <a:extLst>
                <a:ext uri="{FF2B5EF4-FFF2-40B4-BE49-F238E27FC236}">
                  <a16:creationId xmlns:a16="http://schemas.microsoft.com/office/drawing/2014/main" id="{4120DD3F-1A57-4CC7-B869-0B1168D96864}"/>
                </a:ext>
              </a:extLst>
            </p:cNvPr>
            <p:cNvGrpSpPr/>
            <p:nvPr/>
          </p:nvGrpSpPr>
          <p:grpSpPr>
            <a:xfrm>
              <a:off x="5905839" y="4070812"/>
              <a:ext cx="216798" cy="1949780"/>
              <a:chOff x="5916862" y="4056942"/>
              <a:chExt cx="208289" cy="1949780"/>
            </a:xfrm>
          </p:grpSpPr>
          <p:sp>
            <p:nvSpPr>
              <p:cNvPr id="210" name="Rectangle 209">
                <a:extLst>
                  <a:ext uri="{FF2B5EF4-FFF2-40B4-BE49-F238E27FC236}">
                    <a16:creationId xmlns:a16="http://schemas.microsoft.com/office/drawing/2014/main" id="{68A7041F-2F08-411C-B27A-654B660C599A}"/>
                  </a:ext>
                </a:extLst>
              </p:cNvPr>
              <p:cNvSpPr/>
              <p:nvPr/>
            </p:nvSpPr>
            <p:spPr>
              <a:xfrm>
                <a:off x="5916862" y="4056942"/>
                <a:ext cx="208289" cy="17206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211" name="Rectangle 210">
                <a:extLst>
                  <a:ext uri="{FF2B5EF4-FFF2-40B4-BE49-F238E27FC236}">
                    <a16:creationId xmlns:a16="http://schemas.microsoft.com/office/drawing/2014/main" id="{A2502212-F5BE-48B6-848E-5746464026F8}"/>
                  </a:ext>
                </a:extLst>
              </p:cNvPr>
              <p:cNvSpPr/>
              <p:nvPr/>
            </p:nvSpPr>
            <p:spPr>
              <a:xfrm>
                <a:off x="5916862" y="5762664"/>
                <a:ext cx="208289" cy="2440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53" name="Group 152">
              <a:extLst>
                <a:ext uri="{FF2B5EF4-FFF2-40B4-BE49-F238E27FC236}">
                  <a16:creationId xmlns:a16="http://schemas.microsoft.com/office/drawing/2014/main" id="{B41C1B6F-68DE-4AEF-A583-D094E2773573}"/>
                </a:ext>
              </a:extLst>
            </p:cNvPr>
            <p:cNvGrpSpPr/>
            <p:nvPr/>
          </p:nvGrpSpPr>
          <p:grpSpPr>
            <a:xfrm>
              <a:off x="6211187" y="3700347"/>
              <a:ext cx="216799" cy="2327182"/>
              <a:chOff x="6222211" y="3686477"/>
              <a:chExt cx="208290" cy="2327182"/>
            </a:xfrm>
          </p:grpSpPr>
          <p:sp>
            <p:nvSpPr>
              <p:cNvPr id="208" name="Rectangle 207">
                <a:extLst>
                  <a:ext uri="{FF2B5EF4-FFF2-40B4-BE49-F238E27FC236}">
                    <a16:creationId xmlns:a16="http://schemas.microsoft.com/office/drawing/2014/main" id="{F42714F2-38E9-4684-868D-7701A3FC7610}"/>
                  </a:ext>
                </a:extLst>
              </p:cNvPr>
              <p:cNvSpPr/>
              <p:nvPr/>
            </p:nvSpPr>
            <p:spPr>
              <a:xfrm>
                <a:off x="6222211" y="3686477"/>
                <a:ext cx="208289" cy="22138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209" name="Rectangle 208">
                <a:extLst>
                  <a:ext uri="{FF2B5EF4-FFF2-40B4-BE49-F238E27FC236}">
                    <a16:creationId xmlns:a16="http://schemas.microsoft.com/office/drawing/2014/main" id="{B3FC22A0-97D9-41B8-90BD-7798855BB2BB}"/>
                  </a:ext>
                </a:extLst>
              </p:cNvPr>
              <p:cNvSpPr/>
              <p:nvPr/>
            </p:nvSpPr>
            <p:spPr>
              <a:xfrm>
                <a:off x="6222212" y="5892279"/>
                <a:ext cx="208289" cy="1213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54" name="Group 153">
              <a:extLst>
                <a:ext uri="{FF2B5EF4-FFF2-40B4-BE49-F238E27FC236}">
                  <a16:creationId xmlns:a16="http://schemas.microsoft.com/office/drawing/2014/main" id="{4578FDA6-6A99-4B13-A638-0AF2812E3462}"/>
                </a:ext>
              </a:extLst>
            </p:cNvPr>
            <p:cNvGrpSpPr/>
            <p:nvPr/>
          </p:nvGrpSpPr>
          <p:grpSpPr>
            <a:xfrm>
              <a:off x="6526385" y="4670588"/>
              <a:ext cx="216798" cy="1350004"/>
              <a:chOff x="6537408" y="4656718"/>
              <a:chExt cx="208289" cy="1350004"/>
            </a:xfrm>
          </p:grpSpPr>
          <p:sp>
            <p:nvSpPr>
              <p:cNvPr id="206" name="Rectangle 205">
                <a:extLst>
                  <a:ext uri="{FF2B5EF4-FFF2-40B4-BE49-F238E27FC236}">
                    <a16:creationId xmlns:a16="http://schemas.microsoft.com/office/drawing/2014/main" id="{60F0C53A-57A5-47D4-9C7F-3B22BDBCB5A8}"/>
                  </a:ext>
                </a:extLst>
              </p:cNvPr>
              <p:cNvSpPr/>
              <p:nvPr/>
            </p:nvSpPr>
            <p:spPr>
              <a:xfrm>
                <a:off x="6537408" y="4656718"/>
                <a:ext cx="208289" cy="8695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207" name="Rectangle 206">
                <a:extLst>
                  <a:ext uri="{FF2B5EF4-FFF2-40B4-BE49-F238E27FC236}">
                    <a16:creationId xmlns:a16="http://schemas.microsoft.com/office/drawing/2014/main" id="{D7C4914E-4F7B-4320-BFDA-42CCDB2A0591}"/>
                  </a:ext>
                </a:extLst>
              </p:cNvPr>
              <p:cNvSpPr/>
              <p:nvPr/>
            </p:nvSpPr>
            <p:spPr>
              <a:xfrm>
                <a:off x="6537408" y="5517308"/>
                <a:ext cx="208289" cy="4894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55" name="Group 154">
              <a:extLst>
                <a:ext uri="{FF2B5EF4-FFF2-40B4-BE49-F238E27FC236}">
                  <a16:creationId xmlns:a16="http://schemas.microsoft.com/office/drawing/2014/main" id="{984F9C8B-4B09-44D7-BB9B-46DFC2706BD5}"/>
                </a:ext>
              </a:extLst>
            </p:cNvPr>
            <p:cNvGrpSpPr/>
            <p:nvPr/>
          </p:nvGrpSpPr>
          <p:grpSpPr>
            <a:xfrm>
              <a:off x="6836982" y="4674782"/>
              <a:ext cx="216981" cy="1345810"/>
              <a:chOff x="6848005" y="4660912"/>
              <a:chExt cx="208465" cy="1345810"/>
            </a:xfrm>
          </p:grpSpPr>
          <p:sp>
            <p:nvSpPr>
              <p:cNvPr id="204" name="Rectangle 203">
                <a:extLst>
                  <a:ext uri="{FF2B5EF4-FFF2-40B4-BE49-F238E27FC236}">
                    <a16:creationId xmlns:a16="http://schemas.microsoft.com/office/drawing/2014/main" id="{5698D84C-0127-45EE-89FD-5E29AAD0D2E0}"/>
                  </a:ext>
                </a:extLst>
              </p:cNvPr>
              <p:cNvSpPr/>
              <p:nvPr/>
            </p:nvSpPr>
            <p:spPr>
              <a:xfrm>
                <a:off x="6848181" y="4660912"/>
                <a:ext cx="208289" cy="12246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205" name="Rectangle 204">
                <a:extLst>
                  <a:ext uri="{FF2B5EF4-FFF2-40B4-BE49-F238E27FC236}">
                    <a16:creationId xmlns:a16="http://schemas.microsoft.com/office/drawing/2014/main" id="{774CCACD-75A4-4902-A934-FE881D9FAA7C}"/>
                  </a:ext>
                </a:extLst>
              </p:cNvPr>
              <p:cNvSpPr/>
              <p:nvPr/>
            </p:nvSpPr>
            <p:spPr>
              <a:xfrm>
                <a:off x="6848005" y="5885342"/>
                <a:ext cx="208289" cy="1213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56" name="Group 155">
              <a:extLst>
                <a:ext uri="{FF2B5EF4-FFF2-40B4-BE49-F238E27FC236}">
                  <a16:creationId xmlns:a16="http://schemas.microsoft.com/office/drawing/2014/main" id="{24DC8A1A-5026-4448-A09A-16F802A241E5}"/>
                </a:ext>
              </a:extLst>
            </p:cNvPr>
            <p:cNvGrpSpPr/>
            <p:nvPr/>
          </p:nvGrpSpPr>
          <p:grpSpPr>
            <a:xfrm>
              <a:off x="7146932" y="4310765"/>
              <a:ext cx="218142" cy="1709827"/>
              <a:chOff x="7157955" y="4296895"/>
              <a:chExt cx="209580" cy="1709827"/>
            </a:xfrm>
          </p:grpSpPr>
          <p:sp>
            <p:nvSpPr>
              <p:cNvPr id="202" name="Rectangle 201">
                <a:extLst>
                  <a:ext uri="{FF2B5EF4-FFF2-40B4-BE49-F238E27FC236}">
                    <a16:creationId xmlns:a16="http://schemas.microsoft.com/office/drawing/2014/main" id="{18B225F7-E4F0-46C2-90C7-22E8714A2E6C}"/>
                  </a:ext>
                </a:extLst>
              </p:cNvPr>
              <p:cNvSpPr/>
              <p:nvPr/>
            </p:nvSpPr>
            <p:spPr>
              <a:xfrm>
                <a:off x="7159246" y="4296895"/>
                <a:ext cx="208289" cy="14748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203" name="Rectangle 202">
                <a:extLst>
                  <a:ext uri="{FF2B5EF4-FFF2-40B4-BE49-F238E27FC236}">
                    <a16:creationId xmlns:a16="http://schemas.microsoft.com/office/drawing/2014/main" id="{2AD47D57-B913-4261-BEBB-691EE7A69107}"/>
                  </a:ext>
                </a:extLst>
              </p:cNvPr>
              <p:cNvSpPr/>
              <p:nvPr/>
            </p:nvSpPr>
            <p:spPr>
              <a:xfrm>
                <a:off x="7157955" y="5762664"/>
                <a:ext cx="208289" cy="2440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57" name="Group 156">
              <a:extLst>
                <a:ext uri="{FF2B5EF4-FFF2-40B4-BE49-F238E27FC236}">
                  <a16:creationId xmlns:a16="http://schemas.microsoft.com/office/drawing/2014/main" id="{D5AF2CFF-42BB-43CF-86D2-4B414BEF410D}"/>
                </a:ext>
              </a:extLst>
            </p:cNvPr>
            <p:cNvGrpSpPr/>
            <p:nvPr/>
          </p:nvGrpSpPr>
          <p:grpSpPr>
            <a:xfrm>
              <a:off x="7456880" y="3446602"/>
              <a:ext cx="216799" cy="2573990"/>
              <a:chOff x="7467904" y="3432732"/>
              <a:chExt cx="208290" cy="2573990"/>
            </a:xfrm>
          </p:grpSpPr>
          <p:sp>
            <p:nvSpPr>
              <p:cNvPr id="200" name="Rectangle 199">
                <a:extLst>
                  <a:ext uri="{FF2B5EF4-FFF2-40B4-BE49-F238E27FC236}">
                    <a16:creationId xmlns:a16="http://schemas.microsoft.com/office/drawing/2014/main" id="{CB771AFD-4FAF-4E98-BCF7-F3DA9FD70997}"/>
                  </a:ext>
                </a:extLst>
              </p:cNvPr>
              <p:cNvSpPr/>
              <p:nvPr/>
            </p:nvSpPr>
            <p:spPr>
              <a:xfrm>
                <a:off x="7467904" y="3432732"/>
                <a:ext cx="208289" cy="17283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201" name="Rectangle 200">
                <a:extLst>
                  <a:ext uri="{FF2B5EF4-FFF2-40B4-BE49-F238E27FC236}">
                    <a16:creationId xmlns:a16="http://schemas.microsoft.com/office/drawing/2014/main" id="{74B62671-EFB7-4358-AF10-6BC3806D60DB}"/>
                  </a:ext>
                </a:extLst>
              </p:cNvPr>
              <p:cNvSpPr/>
              <p:nvPr/>
            </p:nvSpPr>
            <p:spPr>
              <a:xfrm>
                <a:off x="7467905" y="5150752"/>
                <a:ext cx="208289" cy="8559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58" name="Group 157">
              <a:extLst>
                <a:ext uri="{FF2B5EF4-FFF2-40B4-BE49-F238E27FC236}">
                  <a16:creationId xmlns:a16="http://schemas.microsoft.com/office/drawing/2014/main" id="{D4BCB631-564F-4674-A89E-7276CC2BF3DD}"/>
                </a:ext>
              </a:extLst>
            </p:cNvPr>
            <p:cNvGrpSpPr/>
            <p:nvPr/>
          </p:nvGrpSpPr>
          <p:grpSpPr>
            <a:xfrm>
              <a:off x="7766252" y="4674582"/>
              <a:ext cx="217401" cy="1346010"/>
              <a:chOff x="7777276" y="4660712"/>
              <a:chExt cx="208868" cy="1346010"/>
            </a:xfrm>
          </p:grpSpPr>
          <p:sp>
            <p:nvSpPr>
              <p:cNvPr id="198" name="Rectangle 197">
                <a:extLst>
                  <a:ext uri="{FF2B5EF4-FFF2-40B4-BE49-F238E27FC236}">
                    <a16:creationId xmlns:a16="http://schemas.microsoft.com/office/drawing/2014/main" id="{E1E050FC-2326-4D23-8479-FC875C589CF5}"/>
                  </a:ext>
                </a:extLst>
              </p:cNvPr>
              <p:cNvSpPr/>
              <p:nvPr/>
            </p:nvSpPr>
            <p:spPr>
              <a:xfrm>
                <a:off x="7777276" y="4660712"/>
                <a:ext cx="208289" cy="11068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99" name="Rectangle 198">
                <a:extLst>
                  <a:ext uri="{FF2B5EF4-FFF2-40B4-BE49-F238E27FC236}">
                    <a16:creationId xmlns:a16="http://schemas.microsoft.com/office/drawing/2014/main" id="{D8CDA1EC-191A-45CE-B5BA-29C6142D1632}"/>
                  </a:ext>
                </a:extLst>
              </p:cNvPr>
              <p:cNvSpPr/>
              <p:nvPr/>
            </p:nvSpPr>
            <p:spPr>
              <a:xfrm>
                <a:off x="7777855" y="5762664"/>
                <a:ext cx="208289" cy="2440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59" name="Group 158">
              <a:extLst>
                <a:ext uri="{FF2B5EF4-FFF2-40B4-BE49-F238E27FC236}">
                  <a16:creationId xmlns:a16="http://schemas.microsoft.com/office/drawing/2014/main" id="{834BE7E7-EF2E-4B38-BC2A-64BE24F33AAE}"/>
                </a:ext>
              </a:extLst>
            </p:cNvPr>
            <p:cNvGrpSpPr/>
            <p:nvPr/>
          </p:nvGrpSpPr>
          <p:grpSpPr>
            <a:xfrm>
              <a:off x="8076785" y="4554760"/>
              <a:ext cx="216799" cy="1466362"/>
              <a:chOff x="8087809" y="4540890"/>
              <a:chExt cx="208290" cy="1466362"/>
            </a:xfrm>
          </p:grpSpPr>
          <p:sp>
            <p:nvSpPr>
              <p:cNvPr id="196" name="Rectangle 195">
                <a:extLst>
                  <a:ext uri="{FF2B5EF4-FFF2-40B4-BE49-F238E27FC236}">
                    <a16:creationId xmlns:a16="http://schemas.microsoft.com/office/drawing/2014/main" id="{0A71D7DD-EA73-47A9-8435-82447D1BE708}"/>
                  </a:ext>
                </a:extLst>
              </p:cNvPr>
              <p:cNvSpPr/>
              <p:nvPr/>
            </p:nvSpPr>
            <p:spPr>
              <a:xfrm>
                <a:off x="8087810" y="4540890"/>
                <a:ext cx="208289" cy="1100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97" name="Rectangle 196">
                <a:extLst>
                  <a:ext uri="{FF2B5EF4-FFF2-40B4-BE49-F238E27FC236}">
                    <a16:creationId xmlns:a16="http://schemas.microsoft.com/office/drawing/2014/main" id="{1FB5D75B-3047-4D8B-9DBA-9F2C90E6C0B9}"/>
                  </a:ext>
                </a:extLst>
              </p:cNvPr>
              <p:cNvSpPr/>
              <p:nvPr/>
            </p:nvSpPr>
            <p:spPr>
              <a:xfrm>
                <a:off x="8087809" y="5640516"/>
                <a:ext cx="208289" cy="3667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60" name="Group 159">
              <a:extLst>
                <a:ext uri="{FF2B5EF4-FFF2-40B4-BE49-F238E27FC236}">
                  <a16:creationId xmlns:a16="http://schemas.microsoft.com/office/drawing/2014/main" id="{BE35BD24-FB13-4B83-8C98-F549D08393DE}"/>
                </a:ext>
              </a:extLst>
            </p:cNvPr>
            <p:cNvGrpSpPr/>
            <p:nvPr/>
          </p:nvGrpSpPr>
          <p:grpSpPr>
            <a:xfrm>
              <a:off x="8373858" y="5171683"/>
              <a:ext cx="216798" cy="848909"/>
              <a:chOff x="8384881" y="5157813"/>
              <a:chExt cx="208289" cy="848909"/>
            </a:xfrm>
          </p:grpSpPr>
          <p:sp>
            <p:nvSpPr>
              <p:cNvPr id="194" name="Rectangle 193">
                <a:extLst>
                  <a:ext uri="{FF2B5EF4-FFF2-40B4-BE49-F238E27FC236}">
                    <a16:creationId xmlns:a16="http://schemas.microsoft.com/office/drawing/2014/main" id="{7DF07F05-1D26-4DBD-9C86-D2EC38A9FA0E}"/>
                  </a:ext>
                </a:extLst>
              </p:cNvPr>
              <p:cNvSpPr/>
              <p:nvPr/>
            </p:nvSpPr>
            <p:spPr>
              <a:xfrm>
                <a:off x="8384881" y="5157813"/>
                <a:ext cx="208289" cy="7274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95" name="Rectangle 194">
                <a:extLst>
                  <a:ext uri="{FF2B5EF4-FFF2-40B4-BE49-F238E27FC236}">
                    <a16:creationId xmlns:a16="http://schemas.microsoft.com/office/drawing/2014/main" id="{ED79CF3B-D010-4DAC-8B20-6C1BE24A67BB}"/>
                  </a:ext>
                </a:extLst>
              </p:cNvPr>
              <p:cNvSpPr/>
              <p:nvPr/>
            </p:nvSpPr>
            <p:spPr>
              <a:xfrm>
                <a:off x="8384881" y="5885342"/>
                <a:ext cx="208289" cy="1213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61" name="Group 160">
              <a:extLst>
                <a:ext uri="{FF2B5EF4-FFF2-40B4-BE49-F238E27FC236}">
                  <a16:creationId xmlns:a16="http://schemas.microsoft.com/office/drawing/2014/main" id="{8CDABCEA-49BC-4C78-8310-9CC6F9A08878}"/>
                </a:ext>
              </a:extLst>
            </p:cNvPr>
            <p:cNvGrpSpPr/>
            <p:nvPr/>
          </p:nvGrpSpPr>
          <p:grpSpPr>
            <a:xfrm>
              <a:off x="8677921" y="4307170"/>
              <a:ext cx="216798" cy="1716200"/>
              <a:chOff x="8688944" y="4293300"/>
              <a:chExt cx="208289" cy="1716200"/>
            </a:xfrm>
          </p:grpSpPr>
          <p:sp>
            <p:nvSpPr>
              <p:cNvPr id="192" name="Rectangle 191">
                <a:extLst>
                  <a:ext uri="{FF2B5EF4-FFF2-40B4-BE49-F238E27FC236}">
                    <a16:creationId xmlns:a16="http://schemas.microsoft.com/office/drawing/2014/main" id="{9E4CBE18-EF98-4D53-998D-7930A400636D}"/>
                  </a:ext>
                </a:extLst>
              </p:cNvPr>
              <p:cNvSpPr/>
              <p:nvPr/>
            </p:nvSpPr>
            <p:spPr>
              <a:xfrm>
                <a:off x="8688944" y="4293300"/>
                <a:ext cx="208289" cy="15984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93" name="Rectangle 192">
                <a:extLst>
                  <a:ext uri="{FF2B5EF4-FFF2-40B4-BE49-F238E27FC236}">
                    <a16:creationId xmlns:a16="http://schemas.microsoft.com/office/drawing/2014/main" id="{F04A030C-13C8-44D6-94D0-3B8633A9989C}"/>
                  </a:ext>
                </a:extLst>
              </p:cNvPr>
              <p:cNvSpPr/>
              <p:nvPr/>
            </p:nvSpPr>
            <p:spPr>
              <a:xfrm>
                <a:off x="8688944" y="5891453"/>
                <a:ext cx="208289" cy="1180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62" name="Group 161">
              <a:extLst>
                <a:ext uri="{FF2B5EF4-FFF2-40B4-BE49-F238E27FC236}">
                  <a16:creationId xmlns:a16="http://schemas.microsoft.com/office/drawing/2014/main" id="{6B9046C0-C857-4121-88C1-1C0BA2B1810D}"/>
                </a:ext>
              </a:extLst>
            </p:cNvPr>
            <p:cNvGrpSpPr/>
            <p:nvPr/>
          </p:nvGrpSpPr>
          <p:grpSpPr>
            <a:xfrm>
              <a:off x="1268175" y="4899129"/>
              <a:ext cx="216798" cy="1106027"/>
              <a:chOff x="1268175" y="4899129"/>
              <a:chExt cx="208289" cy="1106027"/>
            </a:xfrm>
          </p:grpSpPr>
          <p:sp>
            <p:nvSpPr>
              <p:cNvPr id="190" name="Rectangle 189">
                <a:extLst>
                  <a:ext uri="{FF2B5EF4-FFF2-40B4-BE49-F238E27FC236}">
                    <a16:creationId xmlns:a16="http://schemas.microsoft.com/office/drawing/2014/main" id="{779B5760-76DC-499D-BD11-B48C6C1FA94A}"/>
                  </a:ext>
                </a:extLst>
              </p:cNvPr>
              <p:cNvSpPr/>
              <p:nvPr/>
            </p:nvSpPr>
            <p:spPr>
              <a:xfrm>
                <a:off x="1268175" y="5149188"/>
                <a:ext cx="208289" cy="8559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91" name="Rectangle 190">
                <a:extLst>
                  <a:ext uri="{FF2B5EF4-FFF2-40B4-BE49-F238E27FC236}">
                    <a16:creationId xmlns:a16="http://schemas.microsoft.com/office/drawing/2014/main" id="{B34AF2BA-39BE-4E16-9B91-1BD36C2F368C}"/>
                  </a:ext>
                </a:extLst>
              </p:cNvPr>
              <p:cNvSpPr/>
              <p:nvPr/>
            </p:nvSpPr>
            <p:spPr>
              <a:xfrm>
                <a:off x="1268175" y="4899129"/>
                <a:ext cx="208289" cy="2517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63" name="Group 162">
              <a:extLst>
                <a:ext uri="{FF2B5EF4-FFF2-40B4-BE49-F238E27FC236}">
                  <a16:creationId xmlns:a16="http://schemas.microsoft.com/office/drawing/2014/main" id="{0B360874-279A-4F33-B757-22A9831BFD2D}"/>
                </a:ext>
              </a:extLst>
            </p:cNvPr>
            <p:cNvGrpSpPr/>
            <p:nvPr/>
          </p:nvGrpSpPr>
          <p:grpSpPr>
            <a:xfrm>
              <a:off x="1566980" y="4897087"/>
              <a:ext cx="216798" cy="1105021"/>
              <a:chOff x="1578003" y="4897087"/>
              <a:chExt cx="208289" cy="1105021"/>
            </a:xfrm>
          </p:grpSpPr>
          <p:sp>
            <p:nvSpPr>
              <p:cNvPr id="188" name="Rectangle 187">
                <a:extLst>
                  <a:ext uri="{FF2B5EF4-FFF2-40B4-BE49-F238E27FC236}">
                    <a16:creationId xmlns:a16="http://schemas.microsoft.com/office/drawing/2014/main" id="{A370ED80-7542-4CC9-B8EE-3E72D1BFD681}"/>
                  </a:ext>
                </a:extLst>
              </p:cNvPr>
              <p:cNvSpPr/>
              <p:nvPr/>
            </p:nvSpPr>
            <p:spPr>
              <a:xfrm>
                <a:off x="1578003" y="5146139"/>
                <a:ext cx="208289" cy="85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89" name="Rectangle 188">
                <a:extLst>
                  <a:ext uri="{FF2B5EF4-FFF2-40B4-BE49-F238E27FC236}">
                    <a16:creationId xmlns:a16="http://schemas.microsoft.com/office/drawing/2014/main" id="{63AFD9E8-4CC6-41D5-8F57-8266C96779FB}"/>
                  </a:ext>
                </a:extLst>
              </p:cNvPr>
              <p:cNvSpPr/>
              <p:nvPr/>
            </p:nvSpPr>
            <p:spPr>
              <a:xfrm>
                <a:off x="1578003" y="4897087"/>
                <a:ext cx="208289" cy="2517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64" name="Group 163">
              <a:extLst>
                <a:ext uri="{FF2B5EF4-FFF2-40B4-BE49-F238E27FC236}">
                  <a16:creationId xmlns:a16="http://schemas.microsoft.com/office/drawing/2014/main" id="{3E1ED86E-F97F-4B94-BD3B-76E2CA37B14C}"/>
                </a:ext>
              </a:extLst>
            </p:cNvPr>
            <p:cNvGrpSpPr/>
            <p:nvPr/>
          </p:nvGrpSpPr>
          <p:grpSpPr>
            <a:xfrm>
              <a:off x="1871430" y="4801135"/>
              <a:ext cx="216799" cy="1220661"/>
              <a:chOff x="1882454" y="4787265"/>
              <a:chExt cx="208290" cy="1220661"/>
            </a:xfrm>
          </p:grpSpPr>
          <p:sp>
            <p:nvSpPr>
              <p:cNvPr id="186" name="Rectangle 185">
                <a:extLst>
                  <a:ext uri="{FF2B5EF4-FFF2-40B4-BE49-F238E27FC236}">
                    <a16:creationId xmlns:a16="http://schemas.microsoft.com/office/drawing/2014/main" id="{16D30468-5761-4561-A9CF-A3D0E8DBAA12}"/>
                  </a:ext>
                </a:extLst>
              </p:cNvPr>
              <p:cNvSpPr/>
              <p:nvPr/>
            </p:nvSpPr>
            <p:spPr>
              <a:xfrm>
                <a:off x="1882455" y="5151956"/>
                <a:ext cx="208289" cy="8559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87" name="Rectangle 186">
                <a:extLst>
                  <a:ext uri="{FF2B5EF4-FFF2-40B4-BE49-F238E27FC236}">
                    <a16:creationId xmlns:a16="http://schemas.microsoft.com/office/drawing/2014/main" id="{83820DD5-D29A-45A9-B5ED-102782F5D811}"/>
                  </a:ext>
                </a:extLst>
              </p:cNvPr>
              <p:cNvSpPr/>
              <p:nvPr/>
            </p:nvSpPr>
            <p:spPr>
              <a:xfrm>
                <a:off x="1882454" y="4787265"/>
                <a:ext cx="208289" cy="3651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65" name="Group 164">
              <a:extLst>
                <a:ext uri="{FF2B5EF4-FFF2-40B4-BE49-F238E27FC236}">
                  <a16:creationId xmlns:a16="http://schemas.microsoft.com/office/drawing/2014/main" id="{8A1F4B69-F845-4D56-AFCE-A51E01370C94}"/>
                </a:ext>
              </a:extLst>
            </p:cNvPr>
            <p:cNvGrpSpPr/>
            <p:nvPr/>
          </p:nvGrpSpPr>
          <p:grpSpPr>
            <a:xfrm>
              <a:off x="3117580" y="4902001"/>
              <a:ext cx="216799" cy="1113101"/>
              <a:chOff x="3128604" y="4888131"/>
              <a:chExt cx="208290" cy="1113101"/>
            </a:xfrm>
          </p:grpSpPr>
          <p:sp>
            <p:nvSpPr>
              <p:cNvPr id="184" name="Rectangle 183">
                <a:extLst>
                  <a:ext uri="{FF2B5EF4-FFF2-40B4-BE49-F238E27FC236}">
                    <a16:creationId xmlns:a16="http://schemas.microsoft.com/office/drawing/2014/main" id="{ED99B320-8F1E-41D0-80E1-9A0F70F0D543}"/>
                  </a:ext>
                </a:extLst>
              </p:cNvPr>
              <p:cNvSpPr/>
              <p:nvPr/>
            </p:nvSpPr>
            <p:spPr>
              <a:xfrm>
                <a:off x="3128605" y="5145262"/>
                <a:ext cx="208289" cy="8559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85" name="Rectangle 184">
                <a:extLst>
                  <a:ext uri="{FF2B5EF4-FFF2-40B4-BE49-F238E27FC236}">
                    <a16:creationId xmlns:a16="http://schemas.microsoft.com/office/drawing/2014/main" id="{1D74CF13-E631-494F-895E-2CE4FE230714}"/>
                  </a:ext>
                </a:extLst>
              </p:cNvPr>
              <p:cNvSpPr/>
              <p:nvPr/>
            </p:nvSpPr>
            <p:spPr>
              <a:xfrm>
                <a:off x="3128604" y="4888131"/>
                <a:ext cx="208289" cy="2616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66" name="Group 165">
              <a:extLst>
                <a:ext uri="{FF2B5EF4-FFF2-40B4-BE49-F238E27FC236}">
                  <a16:creationId xmlns:a16="http://schemas.microsoft.com/office/drawing/2014/main" id="{D436A602-8C7E-48A1-9806-796AEE6243E2}"/>
                </a:ext>
              </a:extLst>
            </p:cNvPr>
            <p:cNvGrpSpPr/>
            <p:nvPr/>
          </p:nvGrpSpPr>
          <p:grpSpPr>
            <a:xfrm>
              <a:off x="3427530" y="4303725"/>
              <a:ext cx="216799" cy="1711377"/>
              <a:chOff x="3438554" y="4289855"/>
              <a:chExt cx="208290" cy="1711377"/>
            </a:xfrm>
          </p:grpSpPr>
          <p:sp>
            <p:nvSpPr>
              <p:cNvPr id="182" name="Rectangle 181">
                <a:extLst>
                  <a:ext uri="{FF2B5EF4-FFF2-40B4-BE49-F238E27FC236}">
                    <a16:creationId xmlns:a16="http://schemas.microsoft.com/office/drawing/2014/main" id="{1D42DBA6-FEA4-45AC-A003-657C0CF560A7}"/>
                  </a:ext>
                </a:extLst>
              </p:cNvPr>
              <p:cNvSpPr/>
              <p:nvPr/>
            </p:nvSpPr>
            <p:spPr>
              <a:xfrm>
                <a:off x="3438555" y="4775455"/>
                <a:ext cx="208289" cy="1225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83" name="Rectangle 182">
                <a:extLst>
                  <a:ext uri="{FF2B5EF4-FFF2-40B4-BE49-F238E27FC236}">
                    <a16:creationId xmlns:a16="http://schemas.microsoft.com/office/drawing/2014/main" id="{DF0FCCC1-6D01-4CB0-92D3-ACA483CD2D99}"/>
                  </a:ext>
                </a:extLst>
              </p:cNvPr>
              <p:cNvSpPr/>
              <p:nvPr/>
            </p:nvSpPr>
            <p:spPr>
              <a:xfrm>
                <a:off x="3438554" y="4289855"/>
                <a:ext cx="208289" cy="4855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67" name="Group 166">
              <a:extLst>
                <a:ext uri="{FF2B5EF4-FFF2-40B4-BE49-F238E27FC236}">
                  <a16:creationId xmlns:a16="http://schemas.microsoft.com/office/drawing/2014/main" id="{A461D060-8235-40DF-B798-1BD268E87BC7}"/>
                </a:ext>
              </a:extLst>
            </p:cNvPr>
            <p:cNvGrpSpPr/>
            <p:nvPr/>
          </p:nvGrpSpPr>
          <p:grpSpPr>
            <a:xfrm>
              <a:off x="4356785" y="4672428"/>
              <a:ext cx="216798" cy="1348164"/>
              <a:chOff x="4367808" y="4658558"/>
              <a:chExt cx="208289" cy="1348164"/>
            </a:xfrm>
          </p:grpSpPr>
          <p:sp>
            <p:nvSpPr>
              <p:cNvPr id="180" name="Rectangle 179">
                <a:extLst>
                  <a:ext uri="{FF2B5EF4-FFF2-40B4-BE49-F238E27FC236}">
                    <a16:creationId xmlns:a16="http://schemas.microsoft.com/office/drawing/2014/main" id="{FD2A3012-8606-4DEB-9B2C-1E0C11D84ECB}"/>
                  </a:ext>
                </a:extLst>
              </p:cNvPr>
              <p:cNvSpPr/>
              <p:nvPr/>
            </p:nvSpPr>
            <p:spPr>
              <a:xfrm>
                <a:off x="4367808" y="4782721"/>
                <a:ext cx="208289" cy="122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81" name="Rectangle 180">
                <a:extLst>
                  <a:ext uri="{FF2B5EF4-FFF2-40B4-BE49-F238E27FC236}">
                    <a16:creationId xmlns:a16="http://schemas.microsoft.com/office/drawing/2014/main" id="{73FC978E-F58B-46C6-BDC5-09CA75D44EBC}"/>
                  </a:ext>
                </a:extLst>
              </p:cNvPr>
              <p:cNvSpPr/>
              <p:nvPr/>
            </p:nvSpPr>
            <p:spPr>
              <a:xfrm>
                <a:off x="4367808" y="4658558"/>
                <a:ext cx="208289" cy="128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68" name="Group 167">
              <a:extLst>
                <a:ext uri="{FF2B5EF4-FFF2-40B4-BE49-F238E27FC236}">
                  <a16:creationId xmlns:a16="http://schemas.microsoft.com/office/drawing/2014/main" id="{83F7BB30-E9FD-4397-9D16-AE1A354750C8}"/>
                </a:ext>
              </a:extLst>
            </p:cNvPr>
            <p:cNvGrpSpPr/>
            <p:nvPr/>
          </p:nvGrpSpPr>
          <p:grpSpPr>
            <a:xfrm>
              <a:off x="4977104" y="3701769"/>
              <a:ext cx="216983" cy="2318823"/>
              <a:chOff x="4988127" y="3687899"/>
              <a:chExt cx="208467" cy="2318823"/>
            </a:xfrm>
          </p:grpSpPr>
          <p:sp>
            <p:nvSpPr>
              <p:cNvPr id="178" name="Rectangle 177">
                <a:extLst>
                  <a:ext uri="{FF2B5EF4-FFF2-40B4-BE49-F238E27FC236}">
                    <a16:creationId xmlns:a16="http://schemas.microsoft.com/office/drawing/2014/main" id="{831D82A5-C5F0-48B0-84A4-36B93A0ADF43}"/>
                  </a:ext>
                </a:extLst>
              </p:cNvPr>
              <p:cNvSpPr/>
              <p:nvPr/>
            </p:nvSpPr>
            <p:spPr>
              <a:xfrm>
                <a:off x="4988305" y="4537364"/>
                <a:ext cx="208289" cy="14693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79" name="Rectangle 178">
                <a:extLst>
                  <a:ext uri="{FF2B5EF4-FFF2-40B4-BE49-F238E27FC236}">
                    <a16:creationId xmlns:a16="http://schemas.microsoft.com/office/drawing/2014/main" id="{9D8F6816-9D8F-46EC-B28B-4EDD81366D09}"/>
                  </a:ext>
                </a:extLst>
              </p:cNvPr>
              <p:cNvSpPr/>
              <p:nvPr/>
            </p:nvSpPr>
            <p:spPr>
              <a:xfrm>
                <a:off x="4988127" y="3687899"/>
                <a:ext cx="208289" cy="8565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69" name="Group 168">
              <a:extLst>
                <a:ext uri="{FF2B5EF4-FFF2-40B4-BE49-F238E27FC236}">
                  <a16:creationId xmlns:a16="http://schemas.microsoft.com/office/drawing/2014/main" id="{EE8B96E0-8B01-47EB-AA70-F92C73EE5C70}"/>
                </a:ext>
              </a:extLst>
            </p:cNvPr>
            <p:cNvGrpSpPr/>
            <p:nvPr/>
          </p:nvGrpSpPr>
          <p:grpSpPr>
            <a:xfrm>
              <a:off x="2806877" y="4799024"/>
              <a:ext cx="218116" cy="1221568"/>
              <a:chOff x="2817900" y="4785154"/>
              <a:chExt cx="209555" cy="1221568"/>
            </a:xfrm>
          </p:grpSpPr>
          <p:sp>
            <p:nvSpPr>
              <p:cNvPr id="176" name="Rectangle 175">
                <a:extLst>
                  <a:ext uri="{FF2B5EF4-FFF2-40B4-BE49-F238E27FC236}">
                    <a16:creationId xmlns:a16="http://schemas.microsoft.com/office/drawing/2014/main" id="{04C62A9A-810D-4FB0-9D72-23AAF20E3061}"/>
                  </a:ext>
                </a:extLst>
              </p:cNvPr>
              <p:cNvSpPr/>
              <p:nvPr/>
            </p:nvSpPr>
            <p:spPr>
              <a:xfrm>
                <a:off x="2818655" y="5394630"/>
                <a:ext cx="208289" cy="6120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77" name="Rectangle 176">
                <a:extLst>
                  <a:ext uri="{FF2B5EF4-FFF2-40B4-BE49-F238E27FC236}">
                    <a16:creationId xmlns:a16="http://schemas.microsoft.com/office/drawing/2014/main" id="{D0D482B2-EB5C-4394-9E72-87FA6350113B}"/>
                  </a:ext>
                </a:extLst>
              </p:cNvPr>
              <p:cNvSpPr/>
              <p:nvPr/>
            </p:nvSpPr>
            <p:spPr>
              <a:xfrm>
                <a:off x="2817900" y="4785154"/>
                <a:ext cx="209555" cy="6127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70" name="Group 169">
              <a:extLst>
                <a:ext uri="{FF2B5EF4-FFF2-40B4-BE49-F238E27FC236}">
                  <a16:creationId xmlns:a16="http://schemas.microsoft.com/office/drawing/2014/main" id="{ABC3D88D-1626-4744-9BF6-C013A3BF5276}"/>
                </a:ext>
              </a:extLst>
            </p:cNvPr>
            <p:cNvGrpSpPr/>
            <p:nvPr/>
          </p:nvGrpSpPr>
          <p:grpSpPr>
            <a:xfrm>
              <a:off x="3736082" y="5298024"/>
              <a:ext cx="218070" cy="722568"/>
              <a:chOff x="3747105" y="5284154"/>
              <a:chExt cx="209511" cy="722568"/>
            </a:xfrm>
          </p:grpSpPr>
          <p:sp>
            <p:nvSpPr>
              <p:cNvPr id="174" name="Rectangle 173">
                <a:extLst>
                  <a:ext uri="{FF2B5EF4-FFF2-40B4-BE49-F238E27FC236}">
                    <a16:creationId xmlns:a16="http://schemas.microsoft.com/office/drawing/2014/main" id="{BBB7E4DF-1AD5-4551-8C23-CC1B80EA7A67}"/>
                  </a:ext>
                </a:extLst>
              </p:cNvPr>
              <p:cNvSpPr/>
              <p:nvPr/>
            </p:nvSpPr>
            <p:spPr>
              <a:xfrm>
                <a:off x="3747105" y="5639986"/>
                <a:ext cx="208289" cy="3667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75" name="Rectangle 174">
                <a:extLst>
                  <a:ext uri="{FF2B5EF4-FFF2-40B4-BE49-F238E27FC236}">
                    <a16:creationId xmlns:a16="http://schemas.microsoft.com/office/drawing/2014/main" id="{23B93797-5DDB-462B-8E8B-C360E1DC6644}"/>
                  </a:ext>
                </a:extLst>
              </p:cNvPr>
              <p:cNvSpPr/>
              <p:nvPr/>
            </p:nvSpPr>
            <p:spPr>
              <a:xfrm>
                <a:off x="3747105" y="5284154"/>
                <a:ext cx="209511" cy="3593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nvGrpSpPr>
            <p:cNvPr id="171" name="Group 170">
              <a:extLst>
                <a:ext uri="{FF2B5EF4-FFF2-40B4-BE49-F238E27FC236}">
                  <a16:creationId xmlns:a16="http://schemas.microsoft.com/office/drawing/2014/main" id="{1FF61434-537F-44A9-9D29-D0A4727DBDDF}"/>
                </a:ext>
              </a:extLst>
            </p:cNvPr>
            <p:cNvGrpSpPr/>
            <p:nvPr/>
          </p:nvGrpSpPr>
          <p:grpSpPr>
            <a:xfrm>
              <a:off x="8974463" y="4796591"/>
              <a:ext cx="216798" cy="1226779"/>
              <a:chOff x="8985486" y="4782721"/>
              <a:chExt cx="208289" cy="1226779"/>
            </a:xfrm>
          </p:grpSpPr>
          <p:sp>
            <p:nvSpPr>
              <p:cNvPr id="172" name="Rectangle 171">
                <a:extLst>
                  <a:ext uri="{FF2B5EF4-FFF2-40B4-BE49-F238E27FC236}">
                    <a16:creationId xmlns:a16="http://schemas.microsoft.com/office/drawing/2014/main" id="{F3B60AF4-85EA-4497-9EE8-0088556D047A}"/>
                  </a:ext>
                </a:extLst>
              </p:cNvPr>
              <p:cNvSpPr/>
              <p:nvPr/>
            </p:nvSpPr>
            <p:spPr>
              <a:xfrm>
                <a:off x="8985486" y="4782721"/>
                <a:ext cx="208289" cy="11089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73" name="Rectangle 172">
                <a:extLst>
                  <a:ext uri="{FF2B5EF4-FFF2-40B4-BE49-F238E27FC236}">
                    <a16:creationId xmlns:a16="http://schemas.microsoft.com/office/drawing/2014/main" id="{9A2572D0-F27E-416A-87D6-6189E3A16712}"/>
                  </a:ext>
                </a:extLst>
              </p:cNvPr>
              <p:cNvSpPr/>
              <p:nvPr/>
            </p:nvSpPr>
            <p:spPr>
              <a:xfrm>
                <a:off x="8985486" y="5891453"/>
                <a:ext cx="208289" cy="1180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grpSp>
      </p:grpSp>
    </p:spTree>
    <p:extLst>
      <p:ext uri="{BB962C8B-B14F-4D97-AF65-F5344CB8AC3E}">
        <p14:creationId xmlns:p14="http://schemas.microsoft.com/office/powerpoint/2010/main" val="1378578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6FCD19-FEB5-41AF-8AA7-9C939FF6B279}"/>
              </a:ext>
            </a:extLst>
          </p:cNvPr>
          <p:cNvSpPr txBox="1">
            <a:spLocks/>
          </p:cNvSpPr>
          <p:nvPr/>
        </p:nvSpPr>
        <p:spPr>
          <a:xfrm>
            <a:off x="831850" y="2756734"/>
            <a:ext cx="10515600" cy="2852737"/>
          </a:xfrm>
          <a:prstGeom prst="rect">
            <a:avLst/>
          </a:prstGeom>
        </p:spPr>
        <p:txBody>
          <a:bodyPr vert="horz" lIns="0" tIns="0" rIns="0" bIns="0" rtlCol="0" anchor="b">
            <a:normAutofit/>
          </a:bodyPr>
          <a:lstStyle>
            <a:lvl1pPr algn="r" defTabSz="914400" rtl="0" eaLnBrk="1" latinLnBrk="0" hangingPunct="1">
              <a:lnSpc>
                <a:spcPct val="100000"/>
              </a:lnSpc>
              <a:spcBef>
                <a:spcPct val="0"/>
              </a:spcBef>
              <a:buNone/>
              <a:defRPr sz="3600" b="0" kern="1200">
                <a:solidFill>
                  <a:schemeClr val="bg1"/>
                </a:solidFill>
                <a:latin typeface="+mn-lt"/>
                <a:ea typeface="+mj-ea"/>
                <a:cs typeface="+mj-cs"/>
              </a:defRPr>
            </a:lvl1pPr>
          </a:lstStyle>
          <a:p>
            <a:endParaRPr lang="sl-SI" dirty="0"/>
          </a:p>
        </p:txBody>
      </p:sp>
      <p:sp>
        <p:nvSpPr>
          <p:cNvPr id="7" name="Title 6">
            <a:extLst>
              <a:ext uri="{FF2B5EF4-FFF2-40B4-BE49-F238E27FC236}">
                <a16:creationId xmlns:a16="http://schemas.microsoft.com/office/drawing/2014/main" id="{C2390D78-6CCE-4DDC-A63B-D8A0A5AFA95C}"/>
              </a:ext>
            </a:extLst>
          </p:cNvPr>
          <p:cNvSpPr>
            <a:spLocks noGrp="1"/>
          </p:cNvSpPr>
          <p:nvPr>
            <p:ph type="title"/>
          </p:nvPr>
        </p:nvSpPr>
        <p:spPr/>
        <p:txBody>
          <a:bodyPr/>
          <a:lstStyle/>
          <a:p>
            <a:r>
              <a:rPr lang="sl-SI" dirty="0"/>
              <a:t>Jožef Stefan Institute (JSI)</a:t>
            </a:r>
            <a:endParaRPr lang="en-US" dirty="0"/>
          </a:p>
        </p:txBody>
      </p:sp>
      <p:sp>
        <p:nvSpPr>
          <p:cNvPr id="8" name="Text Placeholder 4">
            <a:extLst>
              <a:ext uri="{FF2B5EF4-FFF2-40B4-BE49-F238E27FC236}">
                <a16:creationId xmlns:a16="http://schemas.microsoft.com/office/drawing/2014/main" id="{16AD85D0-AD17-427E-8EC3-D1EAA9768CD1}"/>
              </a:ext>
            </a:extLst>
          </p:cNvPr>
          <p:cNvSpPr txBox="1">
            <a:spLocks/>
          </p:cNvSpPr>
          <p:nvPr/>
        </p:nvSpPr>
        <p:spPr>
          <a:xfrm>
            <a:off x="831850" y="5712810"/>
            <a:ext cx="10515600" cy="476744"/>
          </a:xfrm>
          <a:prstGeom prst="rect">
            <a:avLst/>
          </a:prstGeom>
        </p:spPr>
        <p:txBody>
          <a:bodyPr/>
          <a:lstStyle>
            <a:lvl1pPr marL="228600" indent="-228600" algn="l" defTabSz="914400" rtl="0" eaLnBrk="1" latinLnBrk="0" hangingPunct="1">
              <a:lnSpc>
                <a:spcPct val="90000"/>
              </a:lnSpc>
              <a:spcBef>
                <a:spcPts val="1000"/>
              </a:spcBef>
              <a:buClr>
                <a:srgbClr val="47979F"/>
              </a:buClr>
              <a:buFont typeface="Arial" panose="020B0604020202020204" pitchFamily="34" charset="0"/>
              <a:buChar char="•"/>
              <a:defRPr sz="2800" kern="1200">
                <a:solidFill>
                  <a:schemeClr val="tx1"/>
                </a:solidFill>
                <a:latin typeface="TitilliumText25L" panose="02000000000000000000" pitchFamily="50" charset="-18"/>
                <a:ea typeface="+mn-ea"/>
                <a:cs typeface="+mn-cs"/>
              </a:defRPr>
            </a:lvl1pPr>
            <a:lvl2pPr marL="685800" indent="-228600" algn="l" defTabSz="914400" rtl="0" eaLnBrk="1" latinLnBrk="0" hangingPunct="1">
              <a:lnSpc>
                <a:spcPct val="90000"/>
              </a:lnSpc>
              <a:spcBef>
                <a:spcPts val="500"/>
              </a:spcBef>
              <a:buClr>
                <a:srgbClr val="47979F"/>
              </a:buClr>
              <a:buFont typeface="Arial" panose="020B0604020202020204" pitchFamily="34" charset="0"/>
              <a:buChar char="•"/>
              <a:defRPr sz="2400" kern="1200">
                <a:solidFill>
                  <a:schemeClr val="tx1"/>
                </a:solidFill>
                <a:latin typeface="TitilliumText25L" panose="02000000000000000000" pitchFamily="50" charset="-18"/>
                <a:ea typeface="+mn-ea"/>
                <a:cs typeface="+mn-cs"/>
              </a:defRPr>
            </a:lvl2pPr>
            <a:lvl3pPr marL="1143000" indent="-228600" algn="l" defTabSz="914400" rtl="0" eaLnBrk="1" latinLnBrk="0" hangingPunct="1">
              <a:lnSpc>
                <a:spcPct val="90000"/>
              </a:lnSpc>
              <a:spcBef>
                <a:spcPts val="500"/>
              </a:spcBef>
              <a:buClr>
                <a:srgbClr val="47979F"/>
              </a:buClr>
              <a:buFont typeface="Arial" panose="020B0604020202020204" pitchFamily="34" charset="0"/>
              <a:buChar char="•"/>
              <a:defRPr sz="2000" kern="1200">
                <a:solidFill>
                  <a:schemeClr val="tx1"/>
                </a:solidFill>
                <a:latin typeface="TitilliumText25L" panose="02000000000000000000" pitchFamily="50" charset="-18"/>
                <a:ea typeface="+mn-ea"/>
                <a:cs typeface="+mn-cs"/>
              </a:defRPr>
            </a:lvl3pPr>
            <a:lvl4pPr marL="1600200" indent="-228600" algn="l" defTabSz="914400" rtl="0" eaLnBrk="1" latinLnBrk="0" hangingPunct="1">
              <a:lnSpc>
                <a:spcPct val="90000"/>
              </a:lnSpc>
              <a:spcBef>
                <a:spcPts val="500"/>
              </a:spcBef>
              <a:buClr>
                <a:srgbClr val="47979F"/>
              </a:buClr>
              <a:buFont typeface="Arial" panose="020B0604020202020204" pitchFamily="34" charset="0"/>
              <a:buChar char="•"/>
              <a:defRPr sz="1800" kern="1200">
                <a:solidFill>
                  <a:schemeClr val="tx1"/>
                </a:solidFill>
                <a:latin typeface="TitilliumText25L" panose="02000000000000000000" pitchFamily="50" charset="-18"/>
                <a:ea typeface="+mn-ea"/>
                <a:cs typeface="+mn-cs"/>
              </a:defRPr>
            </a:lvl4pPr>
            <a:lvl5pPr marL="2057400" indent="-228600" algn="l" defTabSz="914400" rtl="0" eaLnBrk="1" latinLnBrk="0" hangingPunct="1">
              <a:lnSpc>
                <a:spcPct val="90000"/>
              </a:lnSpc>
              <a:spcBef>
                <a:spcPts val="500"/>
              </a:spcBef>
              <a:buClr>
                <a:srgbClr val="47979F"/>
              </a:buClr>
              <a:buFont typeface="Arial" panose="020B0604020202020204" pitchFamily="34" charset="0"/>
              <a:buChar char="•"/>
              <a:defRPr sz="1800" kern="1200">
                <a:solidFill>
                  <a:schemeClr val="tx1"/>
                </a:solidFill>
                <a:latin typeface="TitilliumText25L" panose="020000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sl-SI" sz="2000" i="1" dirty="0" err="1">
                <a:solidFill>
                  <a:srgbClr val="47979F"/>
                </a:solidFill>
                <a:latin typeface="+mn-lt"/>
              </a:rPr>
              <a:t>Knowledge</a:t>
            </a:r>
            <a:r>
              <a:rPr lang="sl-SI" sz="2000" i="1" dirty="0">
                <a:solidFill>
                  <a:srgbClr val="47979F"/>
                </a:solidFill>
                <a:latin typeface="+mn-lt"/>
              </a:rPr>
              <a:t> in </a:t>
            </a:r>
            <a:r>
              <a:rPr lang="sl-SI" sz="2000" i="1" dirty="0" err="1">
                <a:solidFill>
                  <a:srgbClr val="47979F"/>
                </a:solidFill>
                <a:latin typeface="+mn-lt"/>
              </a:rPr>
              <a:t>motion</a:t>
            </a:r>
            <a:r>
              <a:rPr lang="sl-SI" sz="2000" i="1" dirty="0">
                <a:solidFill>
                  <a:srgbClr val="47979F"/>
                </a:solidFill>
                <a:latin typeface="+mn-lt"/>
              </a:rPr>
              <a:t>, a future in </a:t>
            </a:r>
            <a:r>
              <a:rPr lang="sl-SI" sz="2000" i="1" dirty="0" err="1">
                <a:solidFill>
                  <a:srgbClr val="47979F"/>
                </a:solidFill>
                <a:latin typeface="+mn-lt"/>
              </a:rPr>
              <a:t>the</a:t>
            </a:r>
            <a:r>
              <a:rPr lang="sl-SI" sz="2000" i="1" dirty="0">
                <a:solidFill>
                  <a:srgbClr val="47979F"/>
                </a:solidFill>
                <a:latin typeface="+mn-lt"/>
              </a:rPr>
              <a:t> </a:t>
            </a:r>
            <a:r>
              <a:rPr lang="sl-SI" sz="2000" i="1" dirty="0" err="1">
                <a:solidFill>
                  <a:srgbClr val="47979F"/>
                </a:solidFill>
                <a:latin typeface="+mn-lt"/>
              </a:rPr>
              <a:t>making</a:t>
            </a:r>
            <a:endParaRPr lang="sl-SI" sz="2000" i="1" dirty="0">
              <a:solidFill>
                <a:srgbClr val="47979F"/>
              </a:solidFill>
              <a:latin typeface="+mn-lt"/>
            </a:endParaRPr>
          </a:p>
        </p:txBody>
      </p:sp>
    </p:spTree>
    <p:extLst>
      <p:ext uri="{BB962C8B-B14F-4D97-AF65-F5344CB8AC3E}">
        <p14:creationId xmlns:p14="http://schemas.microsoft.com/office/powerpoint/2010/main" val="1191675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DFD0E3-5C23-45CF-8E6D-DE51D62EB86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265406" y="2964560"/>
            <a:ext cx="2342020" cy="1060456"/>
          </a:xfrm>
          <a:prstGeom prst="rect">
            <a:avLst/>
          </a:prstGeom>
        </p:spPr>
      </p:pic>
      <p:sp>
        <p:nvSpPr>
          <p:cNvPr id="13" name="Title 1">
            <a:extLst>
              <a:ext uri="{FF2B5EF4-FFF2-40B4-BE49-F238E27FC236}">
                <a16:creationId xmlns:a16="http://schemas.microsoft.com/office/drawing/2014/main" id="{721BA73E-9E6A-4760-8E21-C7B031AE0F45}"/>
              </a:ext>
            </a:extLst>
          </p:cNvPr>
          <p:cNvSpPr>
            <a:spLocks noGrp="1"/>
          </p:cNvSpPr>
          <p:nvPr>
            <p:ph type="title"/>
          </p:nvPr>
        </p:nvSpPr>
        <p:spPr/>
        <p:txBody>
          <a:bodyPr>
            <a:normAutofit fontScale="90000"/>
          </a:bodyPr>
          <a:lstStyle/>
          <a:p>
            <a:r>
              <a:rPr lang="sl-SI" dirty="0" err="1"/>
              <a:t>JSI‘s</a:t>
            </a:r>
            <a:r>
              <a:rPr lang="sl-SI" dirty="0"/>
              <a:t> </a:t>
            </a:r>
            <a:r>
              <a:rPr lang="sl-SI" dirty="0" err="1"/>
              <a:t>selected</a:t>
            </a:r>
            <a:r>
              <a:rPr lang="sl-SI" dirty="0"/>
              <a:t> spin-</a:t>
            </a:r>
            <a:r>
              <a:rPr lang="sl-SI" dirty="0" err="1"/>
              <a:t>outs</a:t>
            </a:r>
            <a:br>
              <a:rPr lang="sl-SI" dirty="0"/>
            </a:br>
            <a:endParaRPr lang="sl-SI" dirty="0"/>
          </a:p>
        </p:txBody>
      </p:sp>
      <p:sp>
        <p:nvSpPr>
          <p:cNvPr id="2" name="Slide Number Placeholder 1">
            <a:extLst>
              <a:ext uri="{FF2B5EF4-FFF2-40B4-BE49-F238E27FC236}">
                <a16:creationId xmlns:a16="http://schemas.microsoft.com/office/drawing/2014/main" id="{F40F1E8E-9E6B-46EE-A2A3-428FFDD7FE39}"/>
              </a:ext>
            </a:extLst>
          </p:cNvPr>
          <p:cNvSpPr>
            <a:spLocks noGrp="1"/>
          </p:cNvSpPr>
          <p:nvPr>
            <p:ph type="sldNum" sz="quarter" idx="12"/>
          </p:nvPr>
        </p:nvSpPr>
        <p:spPr/>
        <p:txBody>
          <a:bodyPr/>
          <a:lstStyle/>
          <a:p>
            <a:fld id="{536C58C5-B627-48D0-A1A2-F881587ADEA7}" type="slidenum">
              <a:rPr lang="sl-SI" smtClean="0"/>
              <a:t>30</a:t>
            </a:fld>
            <a:endParaRPr lang="sl-SI"/>
          </a:p>
        </p:txBody>
      </p:sp>
      <p:sp>
        <p:nvSpPr>
          <p:cNvPr id="19" name="Content Placeholder 2">
            <a:extLst>
              <a:ext uri="{FF2B5EF4-FFF2-40B4-BE49-F238E27FC236}">
                <a16:creationId xmlns:a16="http://schemas.microsoft.com/office/drawing/2014/main" id="{89613080-8C71-47CA-984D-1ADD57194734}"/>
              </a:ext>
            </a:extLst>
          </p:cNvPr>
          <p:cNvSpPr txBox="1">
            <a:spLocks/>
          </p:cNvSpPr>
          <p:nvPr/>
        </p:nvSpPr>
        <p:spPr>
          <a:xfrm>
            <a:off x="838200" y="1776044"/>
            <a:ext cx="2357438" cy="843665"/>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dirty="0" err="1"/>
              <a:t>Plasmadis</a:t>
            </a:r>
            <a:br>
              <a:rPr lang="en-US" sz="1200" dirty="0"/>
            </a:br>
            <a:r>
              <a:rPr lang="en-US" sz="1200" dirty="0"/>
              <a:t>Plasma reactor optimization by Laser Optic Catalytic Sensor (LOCS)</a:t>
            </a:r>
            <a:br>
              <a:rPr lang="en-US" sz="1200" dirty="0"/>
            </a:br>
            <a:r>
              <a:rPr lang="en-US" sz="1200" dirty="0">
                <a:solidFill>
                  <a:schemeClr val="accent1"/>
                </a:solidFill>
              </a:rPr>
              <a:t>http://www.plasmadis.com/</a:t>
            </a:r>
          </a:p>
          <a:p>
            <a:pPr marL="0" indent="0">
              <a:lnSpc>
                <a:spcPct val="100000"/>
              </a:lnSpc>
              <a:buFont typeface="Arial" panose="020B0604020202020204" pitchFamily="34" charset="0"/>
              <a:buNone/>
            </a:pPr>
            <a:endParaRPr lang="en-GB" sz="1200" dirty="0"/>
          </a:p>
        </p:txBody>
      </p:sp>
      <p:pic>
        <p:nvPicPr>
          <p:cNvPr id="20" name="Picture 14" descr="http://www.startup.si/img/Novice/06_Plasmadis_ekipa_web.jpg">
            <a:extLst>
              <a:ext uri="{FF2B5EF4-FFF2-40B4-BE49-F238E27FC236}">
                <a16:creationId xmlns:a16="http://schemas.microsoft.com/office/drawing/2014/main" id="{40CB7062-5B44-486B-B37F-D9500144DEA1}"/>
              </a:ext>
            </a:extLst>
          </p:cNvPr>
          <p:cNvPicPr>
            <a:picLocks noChangeAspect="1" noChangeArrowheads="1"/>
          </p:cNvPicPr>
          <p:nvPr/>
        </p:nvPicPr>
        <p:blipFill>
          <a:blip r:embed="rId5" cstate="print">
            <a:grayscl/>
          </a:blip>
          <a:srcRect/>
          <a:stretch>
            <a:fillRect/>
          </a:stretch>
        </p:blipFill>
        <p:spPr bwMode="auto">
          <a:xfrm>
            <a:off x="839788" y="2787939"/>
            <a:ext cx="2368550" cy="1237077"/>
          </a:xfrm>
          <a:prstGeom prst="rect">
            <a:avLst/>
          </a:prstGeom>
          <a:noFill/>
          <a:ln w="9525">
            <a:noFill/>
            <a:miter lim="800000"/>
            <a:headEnd/>
            <a:tailEnd/>
          </a:ln>
        </p:spPr>
      </p:pic>
      <p:sp>
        <p:nvSpPr>
          <p:cNvPr id="21" name="Content Placeholder 2">
            <a:extLst>
              <a:ext uri="{FF2B5EF4-FFF2-40B4-BE49-F238E27FC236}">
                <a16:creationId xmlns:a16="http://schemas.microsoft.com/office/drawing/2014/main" id="{B35F5CB2-413D-45EE-A087-91FE35C910F7}"/>
              </a:ext>
            </a:extLst>
          </p:cNvPr>
          <p:cNvSpPr txBox="1">
            <a:spLocks/>
          </p:cNvSpPr>
          <p:nvPr/>
        </p:nvSpPr>
        <p:spPr>
          <a:xfrm>
            <a:off x="8974138" y="1776044"/>
            <a:ext cx="2234869" cy="1295839"/>
          </a:xfrm>
          <a:prstGeom prst="rect">
            <a:avLst/>
          </a:prstGeom>
        </p:spPr>
        <p:txBody>
          <a:bodyPr vert="horz" lIns="0" tIns="0" rIns="0" bIns="0" numCol="1" spcCol="342000" rtlCol="0">
            <a:noAutofit/>
          </a:bodyPr>
          <a:lstStyle>
            <a:lvl1pPr marL="182563" indent="-182563"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1pPr>
            <a:lvl2pPr marL="452438" indent="-1825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2pPr>
            <a:lvl3pPr marL="722313" indent="-1825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3pPr>
            <a:lvl4pPr marL="981075" indent="-17303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4pPr>
            <a:lvl5pPr marL="1250950" indent="-17303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400" b="1" dirty="0" err="1">
                <a:latin typeface="+mn-lt"/>
              </a:rPr>
              <a:t>FlexHex</a:t>
            </a:r>
            <a:br>
              <a:rPr lang="en-US" dirty="0">
                <a:latin typeface="+mn-lt"/>
              </a:rPr>
            </a:br>
            <a:r>
              <a:rPr lang="sl-SI" dirty="0">
                <a:latin typeface="+mn-lt"/>
              </a:rPr>
              <a:t>R</a:t>
            </a:r>
            <a:r>
              <a:rPr lang="en-US" dirty="0" err="1">
                <a:latin typeface="+mn-lt"/>
              </a:rPr>
              <a:t>obotic</a:t>
            </a:r>
            <a:r>
              <a:rPr lang="en-US" dirty="0">
                <a:latin typeface="+mn-lt"/>
              </a:rPr>
              <a:t> hexapods for the automotive industry</a:t>
            </a:r>
            <a:br>
              <a:rPr lang="en-US" dirty="0">
                <a:highlight>
                  <a:srgbClr val="FFFF00"/>
                </a:highlight>
                <a:latin typeface="+mn-lt"/>
              </a:rPr>
            </a:br>
            <a:r>
              <a:rPr lang="en-US" dirty="0">
                <a:solidFill>
                  <a:schemeClr val="accent1"/>
                </a:solidFill>
                <a:latin typeface="+mn-lt"/>
              </a:rPr>
              <a:t>http://flexhex-robot.com/</a:t>
            </a:r>
          </a:p>
        </p:txBody>
      </p:sp>
      <p:pic>
        <p:nvPicPr>
          <p:cNvPr id="22" name="Picture 21">
            <a:extLst>
              <a:ext uri="{FF2B5EF4-FFF2-40B4-BE49-F238E27FC236}">
                <a16:creationId xmlns:a16="http://schemas.microsoft.com/office/drawing/2014/main" id="{E1F59490-67A8-4041-B5D2-BE842787A76A}"/>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10409789" y="2574925"/>
            <a:ext cx="1044066" cy="1450091"/>
          </a:xfrm>
          <a:prstGeom prst="rect">
            <a:avLst/>
          </a:prstGeom>
        </p:spPr>
      </p:pic>
      <p:sp>
        <p:nvSpPr>
          <p:cNvPr id="23" name="Content Placeholder 2">
            <a:extLst>
              <a:ext uri="{FF2B5EF4-FFF2-40B4-BE49-F238E27FC236}">
                <a16:creationId xmlns:a16="http://schemas.microsoft.com/office/drawing/2014/main" id="{8164CC76-02B5-4049-85C3-7DEB39C5CD2F}"/>
              </a:ext>
            </a:extLst>
          </p:cNvPr>
          <p:cNvSpPr txBox="1">
            <a:spLocks/>
          </p:cNvSpPr>
          <p:nvPr/>
        </p:nvSpPr>
        <p:spPr>
          <a:xfrm>
            <a:off x="3544888" y="1776044"/>
            <a:ext cx="2357438" cy="965786"/>
          </a:xfrm>
          <a:prstGeom prst="rect">
            <a:avLst/>
          </a:prstGeom>
        </p:spPr>
        <p:txBody>
          <a:bodyPr vert="horz" lIns="0" tIns="0" rIns="0" bIns="0" numCol="1" spcCol="342000" rtlCol="0">
            <a:noAutofit/>
          </a:bodyPr>
          <a:lstStyle>
            <a:lvl1pPr marL="182563" indent="-182563"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1pPr>
            <a:lvl2pPr marL="452438" indent="-1825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2pPr>
            <a:lvl3pPr marL="722313" indent="-1825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3pPr>
            <a:lvl4pPr marL="981075" indent="-17303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4pPr>
            <a:lvl5pPr marL="1250950" indent="-17303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400" b="1" dirty="0">
                <a:latin typeface="+mn-lt"/>
              </a:rPr>
              <a:t>Nanos </a:t>
            </a:r>
            <a:r>
              <a:rPr lang="en-GB" sz="1400" b="1" dirty="0" err="1">
                <a:latin typeface="+mn-lt"/>
              </a:rPr>
              <a:t>Scientificae</a:t>
            </a:r>
            <a:r>
              <a:rPr lang="en-GB" sz="1400" dirty="0">
                <a:latin typeface="+mn-lt"/>
              </a:rPr>
              <a:t> </a:t>
            </a:r>
            <a:endParaRPr lang="sl-SI" sz="1400" dirty="0">
              <a:latin typeface="+mn-lt"/>
            </a:endParaRPr>
          </a:p>
          <a:p>
            <a:pPr marL="0" indent="0">
              <a:lnSpc>
                <a:spcPct val="100000"/>
              </a:lnSpc>
              <a:spcBef>
                <a:spcPts val="0"/>
              </a:spcBef>
              <a:buFont typeface="Arial" panose="020B0604020202020204" pitchFamily="34" charset="0"/>
              <a:buNone/>
            </a:pPr>
            <a:r>
              <a:rPr lang="en-US" dirty="0">
                <a:latin typeface="+mn-lt"/>
              </a:rPr>
              <a:t>Nanotechnology solutions based on magnetic nanoparticle clusters – magnetic nanobeads – </a:t>
            </a:r>
            <a:r>
              <a:rPr lang="en-US" dirty="0" err="1">
                <a:latin typeface="+mn-lt"/>
              </a:rPr>
              <a:t>iNANOvative</a:t>
            </a:r>
            <a:r>
              <a:rPr lang="en-US" dirty="0">
                <a:latin typeface="+mn-lt"/>
              </a:rPr>
              <a:t>™ platform.</a:t>
            </a:r>
            <a:br>
              <a:rPr lang="en-GB" dirty="0">
                <a:latin typeface="+mn-lt"/>
              </a:rPr>
            </a:br>
            <a:r>
              <a:rPr lang="en-GB" dirty="0">
                <a:solidFill>
                  <a:schemeClr val="accent1"/>
                </a:solidFill>
                <a:latin typeface="+mn-lt"/>
              </a:rPr>
              <a:t>http://www.nanos-sci.com/</a:t>
            </a:r>
          </a:p>
        </p:txBody>
      </p:sp>
      <p:cxnSp>
        <p:nvCxnSpPr>
          <p:cNvPr id="24" name="Straight Connector 23">
            <a:extLst>
              <a:ext uri="{FF2B5EF4-FFF2-40B4-BE49-F238E27FC236}">
                <a16:creationId xmlns:a16="http://schemas.microsoft.com/office/drawing/2014/main" id="{F49D7897-BE7F-4E4C-9690-C2878081655F}"/>
              </a:ext>
            </a:extLst>
          </p:cNvPr>
          <p:cNvCxnSpPr/>
          <p:nvPr/>
        </p:nvCxnSpPr>
        <p:spPr>
          <a:xfrm>
            <a:off x="839788" y="1690688"/>
            <a:ext cx="23558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0C2D255-F85D-4992-93A5-7F5A051FCD12}"/>
              </a:ext>
            </a:extLst>
          </p:cNvPr>
          <p:cNvCxnSpPr>
            <a:cxnSpLocks/>
          </p:cNvCxnSpPr>
          <p:nvPr/>
        </p:nvCxnSpPr>
        <p:spPr>
          <a:xfrm>
            <a:off x="839788" y="4121226"/>
            <a:ext cx="23558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A4182F-BD3F-440C-83A0-45B5432EDAAA}"/>
              </a:ext>
            </a:extLst>
          </p:cNvPr>
          <p:cNvCxnSpPr>
            <a:cxnSpLocks/>
          </p:cNvCxnSpPr>
          <p:nvPr/>
        </p:nvCxnSpPr>
        <p:spPr>
          <a:xfrm>
            <a:off x="3544888" y="1690688"/>
            <a:ext cx="235585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7" name="Picture 18" descr="http://www.nanos-sci.com/images/prod-silica.jpg">
            <a:extLst>
              <a:ext uri="{FF2B5EF4-FFF2-40B4-BE49-F238E27FC236}">
                <a16:creationId xmlns:a16="http://schemas.microsoft.com/office/drawing/2014/main" id="{8F88B3FC-E6B5-4464-AD94-123903A3721F}"/>
              </a:ext>
            </a:extLst>
          </p:cNvPr>
          <p:cNvPicPr>
            <a:picLocks noChangeAspect="1" noChangeArrowheads="1"/>
          </p:cNvPicPr>
          <p:nvPr/>
        </p:nvPicPr>
        <p:blipFill rotWithShape="1">
          <a:blip r:embed="rId7" cstate="print">
            <a:grayscl/>
          </a:blip>
          <a:srcRect t="29542"/>
          <a:stretch/>
        </p:blipFill>
        <p:spPr bwMode="auto">
          <a:xfrm>
            <a:off x="3544888" y="2939867"/>
            <a:ext cx="2339056" cy="1085149"/>
          </a:xfrm>
          <a:prstGeom prst="rect">
            <a:avLst/>
          </a:prstGeom>
          <a:noFill/>
          <a:ln w="9525">
            <a:noFill/>
            <a:miter lim="800000"/>
            <a:headEnd/>
            <a:tailEnd/>
          </a:ln>
        </p:spPr>
      </p:pic>
      <p:cxnSp>
        <p:nvCxnSpPr>
          <p:cNvPr id="28" name="Straight Connector 27">
            <a:extLst>
              <a:ext uri="{FF2B5EF4-FFF2-40B4-BE49-F238E27FC236}">
                <a16:creationId xmlns:a16="http://schemas.microsoft.com/office/drawing/2014/main" id="{9518D837-9CA4-4ED1-969D-FE470540CB06}"/>
              </a:ext>
            </a:extLst>
          </p:cNvPr>
          <p:cNvCxnSpPr>
            <a:cxnSpLocks/>
          </p:cNvCxnSpPr>
          <p:nvPr/>
        </p:nvCxnSpPr>
        <p:spPr>
          <a:xfrm>
            <a:off x="3544888" y="4121226"/>
            <a:ext cx="23558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98A6FF69-2A8B-43C9-9324-1AE228A501AE}"/>
              </a:ext>
            </a:extLst>
          </p:cNvPr>
          <p:cNvSpPr txBox="1">
            <a:spLocks/>
          </p:cNvSpPr>
          <p:nvPr/>
        </p:nvSpPr>
        <p:spPr>
          <a:xfrm>
            <a:off x="6269038" y="4177812"/>
            <a:ext cx="2357438" cy="843665"/>
          </a:xfrm>
          <a:prstGeom prst="rect">
            <a:avLst/>
          </a:prstGeom>
        </p:spPr>
        <p:txBody>
          <a:bodyPr vert="horz" lIns="0" tIns="0" rIns="0" bIns="0" numCol="1" spcCol="342000" rtlCol="0">
            <a:noAutofit/>
          </a:bodyPr>
          <a:lstStyle>
            <a:lvl1pPr marL="182563" indent="-182563"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1pPr>
            <a:lvl2pPr marL="452438" indent="-1825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2pPr>
            <a:lvl3pPr marL="722313" indent="-1825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3pPr>
            <a:lvl4pPr marL="981075" indent="-17303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4pPr>
            <a:lvl5pPr marL="1250950" indent="-17303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sl-SI" sz="1400" b="1" dirty="0" err="1">
                <a:latin typeface="+mn-lt"/>
              </a:rPr>
              <a:t>Particulars</a:t>
            </a:r>
            <a:br>
              <a:rPr lang="en-US" dirty="0">
                <a:latin typeface="+mn-lt"/>
              </a:rPr>
            </a:br>
            <a:r>
              <a:rPr lang="en-US" dirty="0">
                <a:latin typeface="+mn-lt"/>
              </a:rPr>
              <a:t>Transient Current Technique (TCT) apparatus for studies of various semiconductor devices and materials.</a:t>
            </a:r>
            <a:br>
              <a:rPr lang="en-US" dirty="0">
                <a:latin typeface="+mn-lt"/>
              </a:rPr>
            </a:br>
            <a:r>
              <a:rPr lang="en-US" dirty="0">
                <a:solidFill>
                  <a:schemeClr val="accent1"/>
                </a:solidFill>
                <a:latin typeface="+mn-lt"/>
              </a:rPr>
              <a:t>http://particulars.si/</a:t>
            </a:r>
            <a:endParaRPr lang="en-GB" dirty="0">
              <a:latin typeface="+mn-lt"/>
            </a:endParaRPr>
          </a:p>
        </p:txBody>
      </p:sp>
      <p:cxnSp>
        <p:nvCxnSpPr>
          <p:cNvPr id="31" name="Straight Connector 30">
            <a:extLst>
              <a:ext uri="{FF2B5EF4-FFF2-40B4-BE49-F238E27FC236}">
                <a16:creationId xmlns:a16="http://schemas.microsoft.com/office/drawing/2014/main" id="{2D02FFFD-A9CD-47B2-A0CF-42F00002E3F3}"/>
              </a:ext>
            </a:extLst>
          </p:cNvPr>
          <p:cNvCxnSpPr>
            <a:cxnSpLocks/>
          </p:cNvCxnSpPr>
          <p:nvPr/>
        </p:nvCxnSpPr>
        <p:spPr>
          <a:xfrm>
            <a:off x="6269038" y="1690688"/>
            <a:ext cx="23558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9040CC-5D7A-429E-9125-3E7F6D31D97F}"/>
              </a:ext>
            </a:extLst>
          </p:cNvPr>
          <p:cNvCxnSpPr>
            <a:cxnSpLocks/>
          </p:cNvCxnSpPr>
          <p:nvPr/>
        </p:nvCxnSpPr>
        <p:spPr>
          <a:xfrm>
            <a:off x="6269038" y="4121226"/>
            <a:ext cx="23558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0F5F3E7-2A2F-44AF-AE4F-7B0BC64AFCBE}"/>
              </a:ext>
            </a:extLst>
          </p:cNvPr>
          <p:cNvCxnSpPr>
            <a:cxnSpLocks/>
          </p:cNvCxnSpPr>
          <p:nvPr/>
        </p:nvCxnSpPr>
        <p:spPr>
          <a:xfrm>
            <a:off x="8974138" y="1690688"/>
            <a:ext cx="23558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03F5CC2-F697-4475-81BD-D4ED0FBCAA89}"/>
              </a:ext>
            </a:extLst>
          </p:cNvPr>
          <p:cNvCxnSpPr>
            <a:cxnSpLocks/>
          </p:cNvCxnSpPr>
          <p:nvPr/>
        </p:nvCxnSpPr>
        <p:spPr>
          <a:xfrm>
            <a:off x="8974138" y="4121226"/>
            <a:ext cx="235585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3AC54B67-F4C4-4B39-A4C9-E2525C5D8263}"/>
              </a:ext>
            </a:extLst>
          </p:cNvPr>
          <p:cNvSpPr txBox="1">
            <a:spLocks/>
          </p:cNvSpPr>
          <p:nvPr/>
        </p:nvSpPr>
        <p:spPr>
          <a:xfrm>
            <a:off x="8974138" y="4177812"/>
            <a:ext cx="2357438" cy="843665"/>
          </a:xfrm>
          <a:prstGeom prst="rect">
            <a:avLst/>
          </a:prstGeom>
        </p:spPr>
        <p:txBody>
          <a:bodyPr vert="horz" lIns="0" tIns="0" rIns="0" bIns="0" numCol="1" spcCol="342000" rtlCol="0">
            <a:noAutofit/>
          </a:bodyPr>
          <a:lstStyle>
            <a:lvl1pPr marL="182563" indent="-182563"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1pPr>
            <a:lvl2pPr marL="452438" indent="-1825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2pPr>
            <a:lvl3pPr marL="722313" indent="-1825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3pPr>
            <a:lvl4pPr marL="981075" indent="-17303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4pPr>
            <a:lvl5pPr marL="1250950" indent="-17303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sl-SI" sz="1400" b="1" dirty="0">
                <a:latin typeface="+mn-lt"/>
              </a:rPr>
              <a:t>Genuine Technologies</a:t>
            </a:r>
            <a:br>
              <a:rPr lang="en-US" dirty="0">
                <a:latin typeface="+mn-lt"/>
              </a:rPr>
            </a:br>
            <a:r>
              <a:rPr lang="en-US" dirty="0">
                <a:latin typeface="+mn-lt"/>
              </a:rPr>
              <a:t>Synthetic </a:t>
            </a:r>
            <a:r>
              <a:rPr lang="en-US" dirty="0" err="1">
                <a:latin typeface="+mn-lt"/>
              </a:rPr>
              <a:t>bioceramic</a:t>
            </a:r>
            <a:r>
              <a:rPr lang="en-US" dirty="0">
                <a:latin typeface="+mn-lt"/>
              </a:rPr>
              <a:t> powder-like material based on calcium tri-silicate with high bioactivity</a:t>
            </a:r>
            <a:r>
              <a:rPr lang="sl-SI" dirty="0">
                <a:latin typeface="+mn-lt"/>
              </a:rPr>
              <a:t>.</a:t>
            </a:r>
          </a:p>
          <a:p>
            <a:pPr marL="0" indent="0">
              <a:lnSpc>
                <a:spcPct val="100000"/>
              </a:lnSpc>
              <a:spcBef>
                <a:spcPts val="0"/>
              </a:spcBef>
              <a:buNone/>
            </a:pPr>
            <a:r>
              <a:rPr lang="en-US" dirty="0">
                <a:solidFill>
                  <a:schemeClr val="accent1"/>
                </a:solidFill>
                <a:latin typeface="+mn-lt"/>
              </a:rPr>
              <a:t>http</a:t>
            </a:r>
            <a:r>
              <a:rPr lang="sl-SI" dirty="0">
                <a:solidFill>
                  <a:schemeClr val="accent1"/>
                </a:solidFill>
                <a:latin typeface="+mn-lt"/>
              </a:rPr>
              <a:t>s</a:t>
            </a:r>
            <a:r>
              <a:rPr lang="en-US" dirty="0">
                <a:solidFill>
                  <a:schemeClr val="accent1"/>
                </a:solidFill>
                <a:latin typeface="+mn-lt"/>
              </a:rPr>
              <a:t>://</a:t>
            </a:r>
            <a:r>
              <a:rPr lang="sl-SI" dirty="0">
                <a:solidFill>
                  <a:schemeClr val="accent1"/>
                </a:solidFill>
                <a:latin typeface="+mn-lt"/>
              </a:rPr>
              <a:t>www.gen-tech</a:t>
            </a:r>
            <a:r>
              <a:rPr lang="en-US" dirty="0">
                <a:solidFill>
                  <a:schemeClr val="accent1"/>
                </a:solidFill>
                <a:latin typeface="+mn-lt"/>
              </a:rPr>
              <a:t>.si/</a:t>
            </a:r>
            <a:endParaRPr lang="en-GB" dirty="0">
              <a:latin typeface="+mn-lt"/>
            </a:endParaRPr>
          </a:p>
        </p:txBody>
      </p:sp>
      <p:sp>
        <p:nvSpPr>
          <p:cNvPr id="36" name="Content Placeholder 2">
            <a:extLst>
              <a:ext uri="{FF2B5EF4-FFF2-40B4-BE49-F238E27FC236}">
                <a16:creationId xmlns:a16="http://schemas.microsoft.com/office/drawing/2014/main" id="{E2498E20-38EF-4EFD-A474-D55FF6CB354F}"/>
              </a:ext>
            </a:extLst>
          </p:cNvPr>
          <p:cNvSpPr txBox="1">
            <a:spLocks/>
          </p:cNvSpPr>
          <p:nvPr/>
        </p:nvSpPr>
        <p:spPr>
          <a:xfrm>
            <a:off x="3544888" y="4177812"/>
            <a:ext cx="2357438" cy="843665"/>
          </a:xfrm>
          <a:prstGeom prst="rect">
            <a:avLst/>
          </a:prstGeom>
        </p:spPr>
        <p:txBody>
          <a:bodyPr vert="horz" lIns="0" tIns="0" rIns="0" bIns="0" numCol="1" spcCol="342000" rtlCol="0">
            <a:noAutofit/>
          </a:bodyPr>
          <a:lstStyle>
            <a:lvl1pPr marL="182563" indent="-182563"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1pPr>
            <a:lvl2pPr marL="452438" indent="-1825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2pPr>
            <a:lvl3pPr marL="722313" indent="-1825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3pPr>
            <a:lvl4pPr marL="981075" indent="-17303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4pPr>
            <a:lvl5pPr marL="1250950" indent="-17303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sl-SI" sz="1400" b="1" dirty="0" err="1">
                <a:latin typeface="+mn-lt"/>
              </a:rPr>
              <a:t>Infinite</a:t>
            </a:r>
            <a:br>
              <a:rPr lang="en-US" dirty="0">
                <a:latin typeface="+mn-lt"/>
              </a:rPr>
            </a:br>
            <a:r>
              <a:rPr lang="sl-SI" dirty="0" err="1">
                <a:latin typeface="+mn-lt"/>
              </a:rPr>
              <a:t>Toxicity</a:t>
            </a:r>
            <a:r>
              <a:rPr lang="sl-SI" dirty="0">
                <a:latin typeface="+mn-lt"/>
              </a:rPr>
              <a:t> </a:t>
            </a:r>
            <a:r>
              <a:rPr lang="sl-SI" dirty="0" err="1">
                <a:latin typeface="+mn-lt"/>
              </a:rPr>
              <a:t>testing</a:t>
            </a:r>
            <a:r>
              <a:rPr lang="sl-SI" dirty="0">
                <a:latin typeface="+mn-lt"/>
              </a:rPr>
              <a:t> of </a:t>
            </a:r>
            <a:r>
              <a:rPr lang="sl-SI" dirty="0" err="1">
                <a:latin typeface="+mn-lt"/>
              </a:rPr>
              <a:t>materials</a:t>
            </a:r>
            <a:r>
              <a:rPr lang="it-IT" dirty="0" err="1">
                <a:latin typeface="+mn-lt"/>
              </a:rPr>
              <a:t>Novel</a:t>
            </a:r>
            <a:r>
              <a:rPr lang="it-IT" dirty="0">
                <a:latin typeface="+mn-lt"/>
              </a:rPr>
              <a:t> </a:t>
            </a:r>
            <a:r>
              <a:rPr lang="it-IT" dirty="0" err="1">
                <a:latin typeface="+mn-lt"/>
              </a:rPr>
              <a:t>sensorial</a:t>
            </a:r>
            <a:r>
              <a:rPr lang="it-IT" dirty="0">
                <a:latin typeface="+mn-lt"/>
              </a:rPr>
              <a:t> </a:t>
            </a:r>
            <a:r>
              <a:rPr lang="it-IT" dirty="0" err="1">
                <a:latin typeface="+mn-lt"/>
              </a:rPr>
              <a:t>cellular</a:t>
            </a:r>
            <a:r>
              <a:rPr lang="it-IT" dirty="0">
                <a:latin typeface="+mn-lt"/>
              </a:rPr>
              <a:t> devices for personal </a:t>
            </a:r>
            <a:r>
              <a:rPr lang="it-IT" dirty="0" err="1">
                <a:latin typeface="+mn-lt"/>
              </a:rPr>
              <a:t>diagnostics</a:t>
            </a:r>
            <a:r>
              <a:rPr lang="it-IT" dirty="0">
                <a:latin typeface="+mn-lt"/>
              </a:rPr>
              <a:t>. Science-</a:t>
            </a:r>
            <a:r>
              <a:rPr lang="it-IT" dirty="0" err="1">
                <a:latin typeface="+mn-lt"/>
              </a:rPr>
              <a:t>based</a:t>
            </a:r>
            <a:r>
              <a:rPr lang="it-IT" dirty="0">
                <a:latin typeface="+mn-lt"/>
              </a:rPr>
              <a:t> </a:t>
            </a:r>
            <a:r>
              <a:rPr lang="it-IT" dirty="0" err="1">
                <a:latin typeface="+mn-lt"/>
              </a:rPr>
              <a:t>animal</a:t>
            </a:r>
            <a:r>
              <a:rPr lang="it-IT" dirty="0">
                <a:latin typeface="+mn-lt"/>
              </a:rPr>
              <a:t> </a:t>
            </a:r>
            <a:r>
              <a:rPr lang="it-IT" dirty="0" err="1">
                <a:latin typeface="+mn-lt"/>
              </a:rPr>
              <a:t>alternatives</a:t>
            </a:r>
            <a:r>
              <a:rPr lang="it-IT" dirty="0">
                <a:latin typeface="+mn-lt"/>
              </a:rPr>
              <a:t>.</a:t>
            </a:r>
          </a:p>
          <a:p>
            <a:pPr marL="0" indent="0">
              <a:lnSpc>
                <a:spcPct val="100000"/>
              </a:lnSpc>
              <a:spcBef>
                <a:spcPts val="0"/>
              </a:spcBef>
              <a:buNone/>
            </a:pPr>
            <a:r>
              <a:rPr lang="en-US" dirty="0">
                <a:solidFill>
                  <a:schemeClr val="accent1"/>
                </a:solidFill>
                <a:latin typeface="+mn-lt"/>
              </a:rPr>
              <a:t>http://infinite-biotech.com/</a:t>
            </a:r>
            <a:endParaRPr lang="en-GB" dirty="0">
              <a:latin typeface="+mn-lt"/>
            </a:endParaRPr>
          </a:p>
        </p:txBody>
      </p:sp>
      <p:sp>
        <p:nvSpPr>
          <p:cNvPr id="37" name="Content Placeholder 2">
            <a:extLst>
              <a:ext uri="{FF2B5EF4-FFF2-40B4-BE49-F238E27FC236}">
                <a16:creationId xmlns:a16="http://schemas.microsoft.com/office/drawing/2014/main" id="{AB3C06E8-938A-42B8-9DD5-23616E571BD1}"/>
              </a:ext>
            </a:extLst>
          </p:cNvPr>
          <p:cNvSpPr txBox="1">
            <a:spLocks/>
          </p:cNvSpPr>
          <p:nvPr/>
        </p:nvSpPr>
        <p:spPr>
          <a:xfrm>
            <a:off x="838199" y="4177812"/>
            <a:ext cx="2357438" cy="843665"/>
          </a:xfrm>
          <a:prstGeom prst="rect">
            <a:avLst/>
          </a:prstGeom>
        </p:spPr>
        <p:txBody>
          <a:bodyPr vert="horz" lIns="0" tIns="0" rIns="0" bIns="0" numCol="1" spcCol="342000" rtlCol="0">
            <a:noAutofit/>
          </a:bodyPr>
          <a:lstStyle>
            <a:lvl1pPr marL="182563" indent="-182563"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1pPr>
            <a:lvl2pPr marL="452438" indent="-1825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2pPr>
            <a:lvl3pPr marL="722313" indent="-1825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3pPr>
            <a:lvl4pPr marL="981075" indent="-17303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4pPr>
            <a:lvl5pPr marL="1250950" indent="-17303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sl-SI" sz="1400" b="1" dirty="0" err="1">
                <a:latin typeface="+mn-lt"/>
              </a:rPr>
              <a:t>InoVine</a:t>
            </a:r>
            <a:br>
              <a:rPr lang="en-US" dirty="0">
                <a:latin typeface="+mn-lt"/>
              </a:rPr>
            </a:br>
            <a:r>
              <a:rPr lang="en-US" dirty="0">
                <a:latin typeface="+mn-lt"/>
              </a:rPr>
              <a:t>Rapid separation of yeast sediment from sparkling wine.</a:t>
            </a:r>
            <a:br>
              <a:rPr lang="en-US" dirty="0">
                <a:latin typeface="+mn-lt"/>
              </a:rPr>
            </a:br>
            <a:r>
              <a:rPr lang="en-US" dirty="0">
                <a:solidFill>
                  <a:schemeClr val="accent1"/>
                </a:solidFill>
                <a:latin typeface="+mn-lt"/>
              </a:rPr>
              <a:t>http://</a:t>
            </a:r>
            <a:r>
              <a:rPr lang="sl-SI" dirty="0">
                <a:solidFill>
                  <a:schemeClr val="accent1"/>
                </a:solidFill>
                <a:latin typeface="+mn-lt"/>
              </a:rPr>
              <a:t>www.ino-vine.com/</a:t>
            </a:r>
            <a:endParaRPr lang="en-GB" dirty="0">
              <a:latin typeface="+mn-lt"/>
            </a:endParaRPr>
          </a:p>
        </p:txBody>
      </p:sp>
      <p:sp>
        <p:nvSpPr>
          <p:cNvPr id="38" name="Content Placeholder 2">
            <a:extLst>
              <a:ext uri="{FF2B5EF4-FFF2-40B4-BE49-F238E27FC236}">
                <a16:creationId xmlns:a16="http://schemas.microsoft.com/office/drawing/2014/main" id="{53CD9215-E2A9-40D0-87E7-9DF4709172B8}"/>
              </a:ext>
            </a:extLst>
          </p:cNvPr>
          <p:cNvSpPr txBox="1">
            <a:spLocks/>
          </p:cNvSpPr>
          <p:nvPr/>
        </p:nvSpPr>
        <p:spPr>
          <a:xfrm>
            <a:off x="6269038" y="1776044"/>
            <a:ext cx="2357438" cy="843665"/>
          </a:xfrm>
          <a:prstGeom prst="rect">
            <a:avLst/>
          </a:prstGeom>
        </p:spPr>
        <p:txBody>
          <a:bodyPr vert="horz" lIns="0" tIns="0" rIns="0" bIns="0" numCol="1" spcCol="342000" rtlCol="0">
            <a:noAutofit/>
          </a:bodyPr>
          <a:lstStyle>
            <a:lvl1pPr marL="182563" indent="-182563" algn="l" defTabSz="914400" rtl="0" eaLnBrk="1" latinLnBrk="0" hangingPunct="1">
              <a:lnSpc>
                <a:spcPct val="90000"/>
              </a:lnSpc>
              <a:spcBef>
                <a:spcPts val="10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1pPr>
            <a:lvl2pPr marL="452438" indent="-1825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2pPr>
            <a:lvl3pPr marL="722313" indent="-182563"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3pPr>
            <a:lvl4pPr marL="981075" indent="-17303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4pPr>
            <a:lvl5pPr marL="1250950" indent="-173038"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Bai Jamjuree" panose="00000500000000000000" pitchFamily="2" charset="-34"/>
                <a:ea typeface="+mn-ea"/>
                <a:cs typeface="Bai Jamjuree" panose="00000500000000000000" pitchFamily="2"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sl-SI" sz="1400" b="1" dirty="0">
                <a:latin typeface="+mn-lt"/>
              </a:rPr>
              <a:t>Atom </a:t>
            </a:r>
            <a:r>
              <a:rPr lang="sl-SI" sz="1400" b="1" dirty="0" err="1">
                <a:latin typeface="+mn-lt"/>
              </a:rPr>
              <a:t>Quantum</a:t>
            </a:r>
            <a:r>
              <a:rPr lang="sl-SI" sz="1400" b="1" dirty="0">
                <a:latin typeface="+mn-lt"/>
              </a:rPr>
              <a:t> </a:t>
            </a:r>
            <a:r>
              <a:rPr lang="sl-SI" sz="1400" b="1" dirty="0" err="1">
                <a:latin typeface="+mn-lt"/>
              </a:rPr>
              <a:t>Labs</a:t>
            </a:r>
            <a:br>
              <a:rPr lang="en-US" dirty="0">
                <a:latin typeface="+mn-lt"/>
              </a:rPr>
            </a:br>
            <a:r>
              <a:rPr lang="sl-SI" dirty="0">
                <a:latin typeface="+mn-lt"/>
              </a:rPr>
              <a:t>D</a:t>
            </a:r>
            <a:r>
              <a:rPr lang="en-US" dirty="0" err="1">
                <a:latin typeface="+mn-lt"/>
              </a:rPr>
              <a:t>esigning</a:t>
            </a:r>
            <a:r>
              <a:rPr lang="en-US" dirty="0">
                <a:latin typeface="+mn-lt"/>
              </a:rPr>
              <a:t> cold neutral atoms Quantum Computers.</a:t>
            </a:r>
            <a:br>
              <a:rPr lang="en-US" dirty="0">
                <a:latin typeface="+mn-lt"/>
              </a:rPr>
            </a:br>
            <a:r>
              <a:rPr lang="en-US" dirty="0">
                <a:solidFill>
                  <a:schemeClr val="accent1"/>
                </a:solidFill>
                <a:latin typeface="+mn-lt"/>
              </a:rPr>
              <a:t>http</a:t>
            </a:r>
            <a:r>
              <a:rPr lang="sl-SI" dirty="0">
                <a:solidFill>
                  <a:schemeClr val="accent1"/>
                </a:solidFill>
                <a:latin typeface="+mn-lt"/>
              </a:rPr>
              <a:t>s</a:t>
            </a:r>
            <a:r>
              <a:rPr lang="en-US" dirty="0">
                <a:solidFill>
                  <a:schemeClr val="accent1"/>
                </a:solidFill>
                <a:latin typeface="+mn-lt"/>
              </a:rPr>
              <a:t>://</a:t>
            </a:r>
            <a:r>
              <a:rPr lang="sl-SI" dirty="0">
                <a:solidFill>
                  <a:schemeClr val="accent1"/>
                </a:solidFill>
                <a:latin typeface="+mn-lt"/>
              </a:rPr>
              <a:t>atomql.com/</a:t>
            </a:r>
            <a:endParaRPr lang="en-GB" dirty="0">
              <a:latin typeface="+mn-lt"/>
            </a:endParaRPr>
          </a:p>
        </p:txBody>
      </p:sp>
      <p:pic>
        <p:nvPicPr>
          <p:cNvPr id="39" name="Picture 8">
            <a:extLst>
              <a:ext uri="{FF2B5EF4-FFF2-40B4-BE49-F238E27FC236}">
                <a16:creationId xmlns:a16="http://schemas.microsoft.com/office/drawing/2014/main" id="{9E203477-DB20-467D-A1FB-4E54EF079E8C}"/>
              </a:ext>
            </a:extLst>
          </p:cNvPr>
          <p:cNvPicPr>
            <a:picLocks noChangeAspect="1" noChangeArrowheads="1"/>
          </p:cNvPicPr>
          <p:nvPr/>
        </p:nvPicPr>
        <p:blipFill>
          <a:blip r:embed="rId8" cstate="print">
            <a:grayscl/>
          </a:blip>
          <a:srcRect/>
          <a:stretch>
            <a:fillRect/>
          </a:stretch>
        </p:blipFill>
        <p:spPr bwMode="auto">
          <a:xfrm>
            <a:off x="6269038" y="5444330"/>
            <a:ext cx="2391744" cy="454036"/>
          </a:xfrm>
          <a:prstGeom prst="rect">
            <a:avLst/>
          </a:prstGeom>
          <a:noFill/>
          <a:ln w="9525">
            <a:noFill/>
            <a:miter lim="800000"/>
            <a:headEnd/>
            <a:tailEnd/>
          </a:ln>
        </p:spPr>
      </p:pic>
      <p:pic>
        <p:nvPicPr>
          <p:cNvPr id="40" name="Picture 39">
            <a:extLst>
              <a:ext uri="{FF2B5EF4-FFF2-40B4-BE49-F238E27FC236}">
                <a16:creationId xmlns:a16="http://schemas.microsoft.com/office/drawing/2014/main" id="{4D3C796B-6685-4F29-85AD-B9EA55174F32}"/>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838200" y="5078250"/>
            <a:ext cx="2368550" cy="851163"/>
          </a:xfrm>
          <a:prstGeom prst="rect">
            <a:avLst/>
          </a:prstGeom>
        </p:spPr>
      </p:pic>
    </p:spTree>
    <p:extLst>
      <p:ext uri="{BB962C8B-B14F-4D97-AF65-F5344CB8AC3E}">
        <p14:creationId xmlns:p14="http://schemas.microsoft.com/office/powerpoint/2010/main" val="1808817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6FA359-71D4-4D0A-B1FE-29CD3D21C00B}"/>
              </a:ext>
            </a:extLst>
          </p:cNvPr>
          <p:cNvSpPr>
            <a:spLocks noGrp="1"/>
          </p:cNvSpPr>
          <p:nvPr>
            <p:ph type="title"/>
          </p:nvPr>
        </p:nvSpPr>
        <p:spPr/>
        <p:txBody>
          <a:bodyPr>
            <a:normAutofit fontScale="90000"/>
          </a:bodyPr>
          <a:lstStyle/>
          <a:p>
            <a:r>
              <a:rPr lang="en-US" dirty="0"/>
              <a:t>Comparison with the rest of the world</a:t>
            </a:r>
            <a:br>
              <a:rPr lang="sl-SI" dirty="0"/>
            </a:br>
            <a:endParaRPr lang="sl-SI" dirty="0"/>
          </a:p>
        </p:txBody>
      </p:sp>
      <p:sp>
        <p:nvSpPr>
          <p:cNvPr id="5" name="Content Placeholder 4">
            <a:extLst>
              <a:ext uri="{FF2B5EF4-FFF2-40B4-BE49-F238E27FC236}">
                <a16:creationId xmlns:a16="http://schemas.microsoft.com/office/drawing/2014/main" id="{775741AB-3DFB-413D-A332-CE7F3F50B3AC}"/>
              </a:ext>
            </a:extLst>
          </p:cNvPr>
          <p:cNvSpPr>
            <a:spLocks noGrp="1"/>
          </p:cNvSpPr>
          <p:nvPr>
            <p:ph sz="half" idx="13"/>
          </p:nvPr>
        </p:nvSpPr>
        <p:spPr/>
        <p:txBody>
          <a:bodyPr/>
          <a:lstStyle/>
          <a:p>
            <a:pPr marL="0" indent="0">
              <a:buNone/>
            </a:pPr>
            <a:r>
              <a:rPr lang="sl-SI" dirty="0"/>
              <a:t>Jožef Stefan Institute (JSI) // Max Planck Institute (MPG) // </a:t>
            </a:r>
            <a:r>
              <a:rPr lang="sl-SI" dirty="0" err="1"/>
              <a:t>French</a:t>
            </a:r>
            <a:r>
              <a:rPr lang="sl-SI" dirty="0"/>
              <a:t> </a:t>
            </a:r>
            <a:r>
              <a:rPr lang="sl-SI" dirty="0" err="1"/>
              <a:t>National</a:t>
            </a:r>
            <a:r>
              <a:rPr lang="sl-SI" dirty="0"/>
              <a:t> Centre </a:t>
            </a:r>
            <a:r>
              <a:rPr lang="sl-SI" dirty="0" err="1"/>
              <a:t>for</a:t>
            </a:r>
            <a:r>
              <a:rPr lang="sl-SI" dirty="0"/>
              <a:t> </a:t>
            </a:r>
            <a:r>
              <a:rPr lang="sl-SI" dirty="0" err="1"/>
              <a:t>Scientific</a:t>
            </a:r>
            <a:r>
              <a:rPr lang="sl-SI" dirty="0"/>
              <a:t> </a:t>
            </a:r>
            <a:r>
              <a:rPr lang="sl-SI" dirty="0" err="1"/>
              <a:t>Research</a:t>
            </a:r>
            <a:r>
              <a:rPr lang="sl-SI" dirty="0"/>
              <a:t> (CNRS)</a:t>
            </a:r>
          </a:p>
          <a:p>
            <a:pPr marL="0" indent="0">
              <a:buNone/>
            </a:pPr>
            <a:endParaRPr lang="sl-SI" dirty="0"/>
          </a:p>
        </p:txBody>
      </p:sp>
      <p:sp>
        <p:nvSpPr>
          <p:cNvPr id="6" name="Footer Placeholder 5">
            <a:extLst>
              <a:ext uri="{FF2B5EF4-FFF2-40B4-BE49-F238E27FC236}">
                <a16:creationId xmlns:a16="http://schemas.microsoft.com/office/drawing/2014/main" id="{D88147BA-761A-4AC2-9754-429D14B56047}"/>
              </a:ext>
            </a:extLst>
          </p:cNvPr>
          <p:cNvSpPr>
            <a:spLocks noGrp="1"/>
          </p:cNvSpPr>
          <p:nvPr>
            <p:ph type="ftr" sz="quarter" idx="11"/>
          </p:nvPr>
        </p:nvSpPr>
        <p:spPr/>
        <p:txBody>
          <a:bodyPr/>
          <a:lstStyle/>
          <a:p>
            <a:r>
              <a:rPr lang="sl-SI" dirty="0"/>
              <a:t>Data </a:t>
            </a:r>
            <a:r>
              <a:rPr lang="sl-SI" dirty="0" err="1"/>
              <a:t>for</a:t>
            </a:r>
            <a:r>
              <a:rPr lang="sl-SI" dirty="0"/>
              <a:t> </a:t>
            </a:r>
            <a:r>
              <a:rPr lang="en-US" dirty="0"/>
              <a:t>2</a:t>
            </a:r>
            <a:r>
              <a:rPr lang="sl-SI" dirty="0"/>
              <a:t>025</a:t>
            </a:r>
          </a:p>
        </p:txBody>
      </p:sp>
      <p:sp>
        <p:nvSpPr>
          <p:cNvPr id="2" name="Slide Number Placeholder 1">
            <a:extLst>
              <a:ext uri="{FF2B5EF4-FFF2-40B4-BE49-F238E27FC236}">
                <a16:creationId xmlns:a16="http://schemas.microsoft.com/office/drawing/2014/main" id="{0FB1E5FF-E822-430D-A223-C487AE8114C8}"/>
              </a:ext>
            </a:extLst>
          </p:cNvPr>
          <p:cNvSpPr>
            <a:spLocks noGrp="1"/>
          </p:cNvSpPr>
          <p:nvPr>
            <p:ph type="sldNum" sz="quarter" idx="12"/>
          </p:nvPr>
        </p:nvSpPr>
        <p:spPr/>
        <p:txBody>
          <a:bodyPr/>
          <a:lstStyle/>
          <a:p>
            <a:fld id="{536C58C5-B627-48D0-A1A2-F881587ADEA7}" type="slidenum">
              <a:rPr lang="sl-SI" smtClean="0"/>
              <a:t>31</a:t>
            </a:fld>
            <a:endParaRPr lang="sl-SI"/>
          </a:p>
        </p:txBody>
      </p:sp>
      <p:graphicFrame>
        <p:nvGraphicFramePr>
          <p:cNvPr id="4" name="Table 4">
            <a:extLst>
              <a:ext uri="{FF2B5EF4-FFF2-40B4-BE49-F238E27FC236}">
                <a16:creationId xmlns:a16="http://schemas.microsoft.com/office/drawing/2014/main" id="{9AC5D46E-00C2-470E-A1CA-1CB1F2F8507E}"/>
              </a:ext>
            </a:extLst>
          </p:cNvPr>
          <p:cNvGraphicFramePr>
            <a:graphicFrameLocks noGrp="1"/>
          </p:cNvGraphicFramePr>
          <p:nvPr>
            <p:extLst>
              <p:ext uri="{D42A27DB-BD31-4B8C-83A1-F6EECF244321}">
                <p14:modId xmlns:p14="http://schemas.microsoft.com/office/powerpoint/2010/main" val="1979973054"/>
              </p:ext>
            </p:extLst>
          </p:nvPr>
        </p:nvGraphicFramePr>
        <p:xfrm>
          <a:off x="2906207" y="2359029"/>
          <a:ext cx="8391565" cy="1691640"/>
        </p:xfrm>
        <a:graphic>
          <a:graphicData uri="http://schemas.openxmlformats.org/drawingml/2006/table">
            <a:tbl>
              <a:tblPr firstRow="1" bandRow="1">
                <a:tableStyleId>{F2DE63D5-997A-4646-A377-4702673A728D}</a:tableStyleId>
              </a:tblPr>
              <a:tblGrid>
                <a:gridCol w="1167805">
                  <a:extLst>
                    <a:ext uri="{9D8B030D-6E8A-4147-A177-3AD203B41FA5}">
                      <a16:colId xmlns:a16="http://schemas.microsoft.com/office/drawing/2014/main" val="1948608093"/>
                    </a:ext>
                  </a:extLst>
                </a:gridCol>
                <a:gridCol w="1285837">
                  <a:extLst>
                    <a:ext uri="{9D8B030D-6E8A-4147-A177-3AD203B41FA5}">
                      <a16:colId xmlns:a16="http://schemas.microsoft.com/office/drawing/2014/main" val="3297349526"/>
                    </a:ext>
                  </a:extLst>
                </a:gridCol>
                <a:gridCol w="1610359">
                  <a:extLst>
                    <a:ext uri="{9D8B030D-6E8A-4147-A177-3AD203B41FA5}">
                      <a16:colId xmlns:a16="http://schemas.microsoft.com/office/drawing/2014/main" val="661240353"/>
                    </a:ext>
                  </a:extLst>
                </a:gridCol>
                <a:gridCol w="1923229">
                  <a:extLst>
                    <a:ext uri="{9D8B030D-6E8A-4147-A177-3AD203B41FA5}">
                      <a16:colId xmlns:a16="http://schemas.microsoft.com/office/drawing/2014/main" val="1002807491"/>
                    </a:ext>
                  </a:extLst>
                </a:gridCol>
                <a:gridCol w="2404335">
                  <a:extLst>
                    <a:ext uri="{9D8B030D-6E8A-4147-A177-3AD203B41FA5}">
                      <a16:colId xmlns:a16="http://schemas.microsoft.com/office/drawing/2014/main" val="1852141327"/>
                    </a:ext>
                  </a:extLst>
                </a:gridCol>
              </a:tblGrid>
              <a:tr h="370840">
                <a:tc gridSpan="2">
                  <a:txBody>
                    <a:bodyPr/>
                    <a:lstStyle/>
                    <a:p>
                      <a:endParaRPr lang="sl-SI" dirty="0">
                        <a:latin typeface="+mn-lt"/>
                      </a:endParaRPr>
                    </a:p>
                  </a:txBody>
                  <a:tcPr>
                    <a:lnL w="6350" cap="flat" cmpd="sng" algn="ctr">
                      <a:noFill/>
                      <a:prstDash val="solid"/>
                      <a:miter lim="800000"/>
                    </a:lnL>
                    <a:lnR w="6350" cap="flat" cmpd="sng" algn="ctr">
                      <a:solidFill>
                        <a:schemeClr val="bg1">
                          <a:lumMod val="50000"/>
                        </a:schemeClr>
                      </a:solidFill>
                      <a:prstDash val="solid"/>
                      <a:round/>
                      <a:headEnd type="none" w="med" len="med"/>
                      <a:tailEnd type="none" w="med" len="med"/>
                    </a:lnR>
                    <a:lnT w="6350" cap="flat" cmpd="sng" algn="ctr">
                      <a:noFill/>
                      <a:prstDash val="solid"/>
                      <a:miter lim="800000"/>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sl-SI" dirty="0"/>
                    </a:p>
                  </a:txBody>
                  <a:tcPr/>
                </a:tc>
                <a:tc>
                  <a:txBody>
                    <a:bodyPr/>
                    <a:lstStyle/>
                    <a:p>
                      <a:pPr algn="r"/>
                      <a:r>
                        <a:rPr lang="en-SI" sz="1600" dirty="0">
                          <a:solidFill>
                            <a:schemeClr val="tx1"/>
                          </a:solidFill>
                          <a:latin typeface="+mn-lt"/>
                        </a:rPr>
                        <a:t>population</a:t>
                      </a:r>
                      <a:endParaRPr lang="sl-SI" sz="1600" dirty="0">
                        <a:solidFill>
                          <a:schemeClr val="tx1"/>
                        </a:solidFill>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l-SI" sz="1600" dirty="0">
                          <a:solidFill>
                            <a:schemeClr val="tx1"/>
                          </a:solidFill>
                          <a:latin typeface="+mn-lt"/>
                        </a:rPr>
                        <a:t>Number of employees</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600" dirty="0">
                          <a:solidFill>
                            <a:schemeClr val="tx1"/>
                          </a:solidFill>
                          <a:latin typeface="+mn-lt"/>
                        </a:rPr>
                        <a:t>Number of employees 
</a:t>
                      </a:r>
                      <a:r>
                        <a:rPr lang="en-SI" sz="1600" dirty="0">
                          <a:solidFill>
                            <a:schemeClr val="tx1"/>
                          </a:solidFill>
                          <a:latin typeface="+mn-lt"/>
                        </a:rPr>
                        <a:t>as % of population</a:t>
                      </a:r>
                      <a:endParaRPr lang="sl-SI" sz="1600" dirty="0">
                        <a:solidFill>
                          <a:schemeClr val="tx1"/>
                        </a:solidFill>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69146148"/>
                  </a:ext>
                </a:extLst>
              </a:tr>
              <a:tr h="370840">
                <a:tc>
                  <a:txBody>
                    <a:bodyPr/>
                    <a:lstStyle/>
                    <a:p>
                      <a:pPr marL="0" indent="0">
                        <a:buNone/>
                      </a:pPr>
                      <a:r>
                        <a:rPr lang="sl-SI" sz="1600" b="1" dirty="0">
                          <a:latin typeface="+mn-lt"/>
                        </a:rPr>
                        <a:t>JSI</a:t>
                      </a:r>
                    </a:p>
                  </a:txBody>
                  <a:tcPr>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sl-SI" sz="1600" dirty="0">
                          <a:latin typeface="+mn-lt"/>
                        </a:rPr>
                        <a:t>Slovenia</a:t>
                      </a:r>
                    </a:p>
                  </a:txBody>
                  <a:tcPr>
                    <a:lnL w="635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600" dirty="0">
                          <a:latin typeface="+mn-lt"/>
                        </a:rPr>
                        <a:t>2</a:t>
                      </a:r>
                      <a:r>
                        <a:rPr lang="en-SI" sz="1600" dirty="0">
                          <a:latin typeface="+mn-lt"/>
                        </a:rPr>
                        <a:t>.</a:t>
                      </a:r>
                      <a:r>
                        <a:rPr lang="sl-SI" sz="1600" dirty="0">
                          <a:latin typeface="+mn-lt"/>
                        </a:rPr>
                        <a:t>13 </a:t>
                      </a:r>
                      <a:r>
                        <a:rPr lang="sl-SI" sz="1600" dirty="0" err="1">
                          <a:latin typeface="+mn-lt"/>
                        </a:rPr>
                        <a:t>milion</a:t>
                      </a:r>
                      <a:endParaRPr lang="sl-SI" sz="1600" dirty="0">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600" kern="1200" dirty="0">
                          <a:solidFill>
                            <a:schemeClr val="tx1"/>
                          </a:solidFill>
                          <a:effectLst/>
                          <a:latin typeface="+mn-lt"/>
                          <a:ea typeface="+mn-ea"/>
                          <a:cs typeface="+mn-cs"/>
                        </a:rPr>
                        <a:t>1,306</a:t>
                      </a:r>
                      <a:endParaRPr lang="sl-SI" sz="1600" dirty="0">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600" dirty="0">
                          <a:latin typeface="+mn-lt"/>
                        </a:rPr>
                        <a:t>0</a:t>
                      </a:r>
                      <a:r>
                        <a:rPr lang="en-SI" sz="1600" dirty="0">
                          <a:latin typeface="+mn-lt"/>
                        </a:rPr>
                        <a:t>.</a:t>
                      </a:r>
                      <a:r>
                        <a:rPr lang="sl-SI" sz="1600" dirty="0">
                          <a:latin typeface="+mn-lt"/>
                        </a:rPr>
                        <a:t>06 %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05743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600" b="1" dirty="0">
                          <a:latin typeface="+mn-lt"/>
                        </a:rPr>
                        <a:t>MPG</a:t>
                      </a:r>
                    </a:p>
                  </a:txBody>
                  <a:tcPr>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SI" sz="1600" dirty="0">
                          <a:latin typeface="+mn-lt"/>
                        </a:rPr>
                        <a:t>Germany</a:t>
                      </a:r>
                      <a:endParaRPr lang="sl-SI" sz="1600" dirty="0">
                        <a:latin typeface="+mn-lt"/>
                      </a:endParaRPr>
                    </a:p>
                  </a:txBody>
                  <a:tcPr>
                    <a:lnL w="635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600" dirty="0">
                          <a:latin typeface="+mn-lt"/>
                        </a:rPr>
                        <a:t>84</a:t>
                      </a:r>
                      <a:r>
                        <a:rPr lang="en-SI" sz="1600" dirty="0">
                          <a:latin typeface="+mn-lt"/>
                        </a:rPr>
                        <a:t>.</a:t>
                      </a:r>
                      <a:r>
                        <a:rPr lang="sl-SI" sz="1600" dirty="0">
                          <a:latin typeface="+mn-lt"/>
                        </a:rPr>
                        <a:t>08 </a:t>
                      </a:r>
                      <a:r>
                        <a:rPr lang="sl-SI" sz="1600" dirty="0" err="1">
                          <a:latin typeface="+mn-lt"/>
                        </a:rPr>
                        <a:t>milion</a:t>
                      </a:r>
                      <a:endParaRPr lang="sl-SI" sz="1600" dirty="0">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600" dirty="0">
                          <a:latin typeface="+mn-lt"/>
                        </a:rPr>
                        <a:t>26</a:t>
                      </a:r>
                      <a:r>
                        <a:rPr lang="en-SI" sz="1600" dirty="0">
                          <a:latin typeface="+mn-lt"/>
                        </a:rPr>
                        <a:t>,</a:t>
                      </a:r>
                      <a:r>
                        <a:rPr lang="sl-SI" sz="1600" dirty="0">
                          <a:latin typeface="+mn-lt"/>
                        </a:rPr>
                        <a:t>000</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600" dirty="0">
                          <a:latin typeface="+mn-lt"/>
                        </a:rPr>
                        <a:t>0</a:t>
                      </a:r>
                      <a:r>
                        <a:rPr lang="en-SI" sz="1600" dirty="0">
                          <a:latin typeface="+mn-lt"/>
                        </a:rPr>
                        <a:t>.</a:t>
                      </a:r>
                      <a:r>
                        <a:rPr lang="sl-SI" sz="1600" dirty="0">
                          <a:latin typeface="+mn-lt"/>
                        </a:rPr>
                        <a:t>03 %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1808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600" b="1" dirty="0">
                          <a:latin typeface="+mn-lt"/>
                        </a:rPr>
                        <a:t>CNRS</a:t>
                      </a:r>
                    </a:p>
                  </a:txBody>
                  <a:tcPr>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SI" sz="1600" dirty="0">
                          <a:latin typeface="+mn-lt"/>
                        </a:rPr>
                        <a:t>France</a:t>
                      </a:r>
                      <a:endParaRPr lang="sl-SI" sz="1600" dirty="0">
                        <a:latin typeface="+mn-lt"/>
                      </a:endParaRPr>
                    </a:p>
                  </a:txBody>
                  <a:tcPr>
                    <a:lnL w="635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600" dirty="0">
                          <a:latin typeface="+mn-lt"/>
                        </a:rPr>
                        <a:t>69.08 </a:t>
                      </a:r>
                      <a:r>
                        <a:rPr lang="sl-SI" sz="1600" dirty="0" err="1">
                          <a:latin typeface="+mn-lt"/>
                        </a:rPr>
                        <a:t>milion</a:t>
                      </a:r>
                      <a:endParaRPr lang="sl-SI" sz="1600" dirty="0">
                        <a:latin typeface="+mn-lt"/>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600" dirty="0">
                          <a:latin typeface="+mn-lt"/>
                        </a:rPr>
                        <a:t>35</a:t>
                      </a:r>
                      <a:r>
                        <a:rPr lang="en-SI" sz="1600" dirty="0">
                          <a:latin typeface="+mn-lt"/>
                        </a:rPr>
                        <a:t>,</a:t>
                      </a:r>
                      <a:r>
                        <a:rPr lang="sl-SI" sz="1600" dirty="0">
                          <a:latin typeface="+mn-lt"/>
                        </a:rPr>
                        <a:t>000</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600" dirty="0">
                          <a:latin typeface="+mn-lt"/>
                        </a:rPr>
                        <a:t>0</a:t>
                      </a:r>
                      <a:r>
                        <a:rPr lang="en-SI" sz="1600" dirty="0">
                          <a:latin typeface="+mn-lt"/>
                        </a:rPr>
                        <a:t>.</a:t>
                      </a:r>
                      <a:r>
                        <a:rPr lang="sl-SI" sz="1600" dirty="0">
                          <a:latin typeface="+mn-lt"/>
                        </a:rPr>
                        <a:t>05 %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5470474"/>
                  </a:ext>
                </a:extLst>
              </a:tr>
            </a:tbl>
          </a:graphicData>
        </a:graphic>
      </p:graphicFrame>
      <p:graphicFrame>
        <p:nvGraphicFramePr>
          <p:cNvPr id="46" name="Table 4">
            <a:extLst>
              <a:ext uri="{FF2B5EF4-FFF2-40B4-BE49-F238E27FC236}">
                <a16:creationId xmlns:a16="http://schemas.microsoft.com/office/drawing/2014/main" id="{8BFFF364-A91B-4D06-877A-1C0C5BF281F5}"/>
              </a:ext>
            </a:extLst>
          </p:cNvPr>
          <p:cNvGraphicFramePr>
            <a:graphicFrameLocks noGrp="1"/>
          </p:cNvGraphicFramePr>
          <p:nvPr>
            <p:extLst>
              <p:ext uri="{D42A27DB-BD31-4B8C-83A1-F6EECF244321}">
                <p14:modId xmlns:p14="http://schemas.microsoft.com/office/powerpoint/2010/main" val="953435794"/>
              </p:ext>
            </p:extLst>
          </p:nvPr>
        </p:nvGraphicFramePr>
        <p:xfrm>
          <a:off x="2906207" y="4327068"/>
          <a:ext cx="8402322" cy="1691640"/>
        </p:xfrm>
        <a:graphic>
          <a:graphicData uri="http://schemas.openxmlformats.org/drawingml/2006/table">
            <a:tbl>
              <a:tblPr firstRow="1" bandRow="1">
                <a:tableStyleId>{F2DE63D5-997A-4646-A377-4702673A728D}</a:tableStyleId>
              </a:tblPr>
              <a:tblGrid>
                <a:gridCol w="1194699">
                  <a:extLst>
                    <a:ext uri="{9D8B030D-6E8A-4147-A177-3AD203B41FA5}">
                      <a16:colId xmlns:a16="http://schemas.microsoft.com/office/drawing/2014/main" val="1948608093"/>
                    </a:ext>
                  </a:extLst>
                </a:gridCol>
                <a:gridCol w="1283296">
                  <a:extLst>
                    <a:ext uri="{9D8B030D-6E8A-4147-A177-3AD203B41FA5}">
                      <a16:colId xmlns:a16="http://schemas.microsoft.com/office/drawing/2014/main" val="3297349526"/>
                    </a:ext>
                  </a:extLst>
                </a:gridCol>
                <a:gridCol w="3520712">
                  <a:extLst>
                    <a:ext uri="{9D8B030D-6E8A-4147-A177-3AD203B41FA5}">
                      <a16:colId xmlns:a16="http://schemas.microsoft.com/office/drawing/2014/main" val="661240353"/>
                    </a:ext>
                  </a:extLst>
                </a:gridCol>
                <a:gridCol w="2403615">
                  <a:extLst>
                    <a:ext uri="{9D8B030D-6E8A-4147-A177-3AD203B41FA5}">
                      <a16:colId xmlns:a16="http://schemas.microsoft.com/office/drawing/2014/main" val="1002807491"/>
                    </a:ext>
                  </a:extLst>
                </a:gridCol>
              </a:tblGrid>
              <a:tr h="427591">
                <a:tc>
                  <a:txBody>
                    <a:bodyPr/>
                    <a:lstStyle/>
                    <a:p>
                      <a:endParaRPr lang="sl-SI" dirty="0">
                        <a:latin typeface="+mn-lt"/>
                      </a:endParaRPr>
                    </a:p>
                  </a:txBody>
                  <a:tcPr>
                    <a:lnL w="6350" cap="flat" cmpd="sng" algn="ctr">
                      <a:noFill/>
                      <a:prstDash val="solid"/>
                      <a:miter lim="800000"/>
                    </a:lnL>
                    <a:lnR>
                      <a:noFill/>
                    </a:lnR>
                    <a:lnT w="6350" cap="flat" cmpd="sng" algn="ctr">
                      <a:noFill/>
                      <a:prstDash val="solid"/>
                      <a:miter lim="800000"/>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sl-SI" dirty="0">
                        <a:latin typeface="+mn-lt"/>
                      </a:endParaRPr>
                    </a:p>
                  </a:txBody>
                  <a:tcPr>
                    <a:lnL>
                      <a:noFill/>
                    </a:lnL>
                    <a:lnR w="6350" cap="flat" cmpd="sng" algn="ctr">
                      <a:solidFill>
                        <a:schemeClr val="bg1">
                          <a:lumMod val="50000"/>
                        </a:schemeClr>
                      </a:solidFill>
                      <a:prstDash val="solid"/>
                      <a:round/>
                      <a:headEnd type="none" w="med" len="med"/>
                      <a:tailEnd type="none" w="med" len="med"/>
                    </a:lnR>
                    <a:lnT w="6350" cap="flat" cmpd="sng" algn="ctr">
                      <a:noFill/>
                      <a:prstDash val="solid"/>
                      <a:miter lim="800000"/>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sl-SI" sz="1600" dirty="0">
                          <a:solidFill>
                            <a:schemeClr val="tx1"/>
                          </a:solidFill>
                          <a:latin typeface="+mn-lt"/>
                        </a:rPr>
                        <a:t>Annual revenue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sl-SI" sz="1600" dirty="0">
                          <a:solidFill>
                            <a:schemeClr val="tx1"/>
                          </a:solidFill>
                          <a:latin typeface="+mn-lt"/>
                        </a:rPr>
                        <a:t>Annual income per employee</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69146148"/>
                  </a:ext>
                </a:extLst>
              </a:tr>
              <a:tr h="370840">
                <a:tc>
                  <a:txBody>
                    <a:bodyPr/>
                    <a:lstStyle/>
                    <a:p>
                      <a:pPr marL="0" indent="0">
                        <a:buNone/>
                      </a:pPr>
                      <a:r>
                        <a:rPr lang="sl-SI" sz="1600" b="1" dirty="0">
                          <a:latin typeface="+mn-lt"/>
                        </a:rPr>
                        <a:t>JSI</a:t>
                      </a:r>
                    </a:p>
                  </a:txBody>
                  <a:tcPr>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sl-SI" sz="1600" dirty="0">
                          <a:latin typeface="+mn-lt"/>
                        </a:rPr>
                        <a:t>Slovenia</a:t>
                      </a:r>
                    </a:p>
                  </a:txBody>
                  <a:tcPr>
                    <a:lnL w="635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600" dirty="0">
                          <a:latin typeface="+mn-lt"/>
                        </a:rPr>
                        <a:t>96 M€</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600" dirty="0">
                          <a:latin typeface="+mn-lt"/>
                        </a:rPr>
                        <a:t>73</a:t>
                      </a:r>
                      <a:r>
                        <a:rPr lang="en-SI" sz="1600" dirty="0">
                          <a:latin typeface="+mn-lt"/>
                        </a:rPr>
                        <a:t>,</a:t>
                      </a:r>
                      <a:r>
                        <a:rPr lang="sl-SI" sz="1600" dirty="0">
                          <a:latin typeface="+mn-lt"/>
                        </a:rPr>
                        <a:t>439 €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05743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600" b="1" dirty="0">
                          <a:latin typeface="+mn-lt"/>
                        </a:rPr>
                        <a:t>MPG</a:t>
                      </a:r>
                    </a:p>
                  </a:txBody>
                  <a:tcPr>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SI" sz="1600" dirty="0">
                          <a:latin typeface="+mn-lt"/>
                        </a:rPr>
                        <a:t>Germany</a:t>
                      </a:r>
                      <a:endParaRPr lang="sl-SI" sz="1600" dirty="0">
                        <a:latin typeface="+mn-lt"/>
                      </a:endParaRPr>
                    </a:p>
                  </a:txBody>
                  <a:tcPr>
                    <a:lnL w="635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600" dirty="0">
                          <a:latin typeface="+mn-lt"/>
                        </a:rPr>
                        <a:t>2</a:t>
                      </a:r>
                      <a:r>
                        <a:rPr lang="en-US" sz="1600" dirty="0">
                          <a:latin typeface="+mn-lt"/>
                        </a:rPr>
                        <a:t>,</a:t>
                      </a:r>
                      <a:r>
                        <a:rPr lang="sl-SI" sz="1600" dirty="0">
                          <a:latin typeface="+mn-lt"/>
                        </a:rPr>
                        <a:t>698 M€</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600" dirty="0">
                          <a:latin typeface="+mn-lt"/>
                        </a:rPr>
                        <a:t>103</a:t>
                      </a:r>
                      <a:r>
                        <a:rPr lang="en-SI" sz="1600" dirty="0">
                          <a:latin typeface="+mn-lt"/>
                        </a:rPr>
                        <a:t>,</a:t>
                      </a:r>
                      <a:r>
                        <a:rPr lang="sl-SI" sz="1600" dirty="0">
                          <a:latin typeface="+mn-lt"/>
                        </a:rPr>
                        <a:t>769 €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1808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600" b="1" dirty="0">
                          <a:latin typeface="+mn-lt"/>
                        </a:rPr>
                        <a:t>CNRS</a:t>
                      </a:r>
                    </a:p>
                  </a:txBody>
                  <a:tcPr>
                    <a:lnL w="6350" cap="flat" cmpd="sng" algn="ctr">
                      <a:solidFill>
                        <a:schemeClr val="bg1">
                          <a:lumMod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SI" sz="1600" dirty="0">
                          <a:latin typeface="+mn-lt"/>
                        </a:rPr>
                        <a:t>France</a:t>
                      </a:r>
                      <a:endParaRPr lang="sl-SI" sz="1600" dirty="0">
                        <a:latin typeface="+mn-lt"/>
                      </a:endParaRPr>
                    </a:p>
                  </a:txBody>
                  <a:tcPr>
                    <a:lnL w="635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600" dirty="0">
                          <a:latin typeface="+mn-lt"/>
                        </a:rPr>
                        <a:t>3</a:t>
                      </a:r>
                      <a:r>
                        <a:rPr lang="en-US" sz="1600" dirty="0">
                          <a:latin typeface="+mn-lt"/>
                        </a:rPr>
                        <a:t>,</a:t>
                      </a:r>
                      <a:r>
                        <a:rPr lang="sl-SI" sz="1600" dirty="0">
                          <a:latin typeface="+mn-lt"/>
                        </a:rPr>
                        <a:t>974 M€</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sl-SI" sz="1600" dirty="0">
                          <a:latin typeface="+mn-lt"/>
                        </a:rPr>
                        <a:t>113</a:t>
                      </a:r>
                      <a:r>
                        <a:rPr lang="en-SI" sz="1600" dirty="0">
                          <a:latin typeface="+mn-lt"/>
                        </a:rPr>
                        <a:t>,</a:t>
                      </a:r>
                      <a:r>
                        <a:rPr lang="sl-SI" sz="1600" dirty="0">
                          <a:latin typeface="+mn-lt"/>
                        </a:rPr>
                        <a:t>543 €</a:t>
                      </a: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5470474"/>
                  </a:ext>
                </a:extLst>
              </a:tr>
            </a:tbl>
          </a:graphicData>
        </a:graphic>
      </p:graphicFrame>
      <p:sp>
        <p:nvSpPr>
          <p:cNvPr id="7" name="TextBox 6">
            <a:extLst>
              <a:ext uri="{FF2B5EF4-FFF2-40B4-BE49-F238E27FC236}">
                <a16:creationId xmlns:a16="http://schemas.microsoft.com/office/drawing/2014/main" id="{906EB479-56FF-4A0A-BD5C-29C2A63A6A07}"/>
              </a:ext>
            </a:extLst>
          </p:cNvPr>
          <p:cNvSpPr txBox="1"/>
          <p:nvPr/>
        </p:nvSpPr>
        <p:spPr>
          <a:xfrm>
            <a:off x="768304" y="3674066"/>
            <a:ext cx="2022437" cy="369332"/>
          </a:xfrm>
          <a:prstGeom prst="rect">
            <a:avLst/>
          </a:prstGeom>
          <a:noFill/>
        </p:spPr>
        <p:txBody>
          <a:bodyPr wrap="square" rtlCol="0">
            <a:spAutoFit/>
          </a:bodyPr>
          <a:lstStyle/>
          <a:p>
            <a:r>
              <a:rPr lang="sl-SI" b="1" dirty="0" err="1">
                <a:solidFill>
                  <a:schemeClr val="accent1"/>
                </a:solidFill>
              </a:rPr>
              <a:t>Employees</a:t>
            </a:r>
            <a:endParaRPr lang="sl-SI" b="1" dirty="0">
              <a:solidFill>
                <a:schemeClr val="accent1"/>
              </a:solidFill>
            </a:endParaRPr>
          </a:p>
        </p:txBody>
      </p:sp>
      <p:sp>
        <p:nvSpPr>
          <p:cNvPr id="47" name="TextBox 46">
            <a:extLst>
              <a:ext uri="{FF2B5EF4-FFF2-40B4-BE49-F238E27FC236}">
                <a16:creationId xmlns:a16="http://schemas.microsoft.com/office/drawing/2014/main" id="{E74AAEC1-DFB9-4451-BB22-0F64A8436E71}"/>
              </a:ext>
            </a:extLst>
          </p:cNvPr>
          <p:cNvSpPr txBox="1"/>
          <p:nvPr/>
        </p:nvSpPr>
        <p:spPr>
          <a:xfrm>
            <a:off x="768304" y="5625624"/>
            <a:ext cx="2022437" cy="369332"/>
          </a:xfrm>
          <a:prstGeom prst="rect">
            <a:avLst/>
          </a:prstGeom>
          <a:noFill/>
        </p:spPr>
        <p:txBody>
          <a:bodyPr wrap="square" rtlCol="0">
            <a:spAutoFit/>
          </a:bodyPr>
          <a:lstStyle/>
          <a:p>
            <a:r>
              <a:rPr lang="sl-SI" b="1" dirty="0" err="1">
                <a:solidFill>
                  <a:schemeClr val="accent1"/>
                </a:solidFill>
              </a:rPr>
              <a:t>Revenue</a:t>
            </a:r>
            <a:endParaRPr lang="sl-SI" b="1" dirty="0">
              <a:solidFill>
                <a:schemeClr val="accent1"/>
              </a:solidFill>
            </a:endParaRPr>
          </a:p>
        </p:txBody>
      </p:sp>
      <p:cxnSp>
        <p:nvCxnSpPr>
          <p:cNvPr id="50" name="Straight Connector 49">
            <a:extLst>
              <a:ext uri="{FF2B5EF4-FFF2-40B4-BE49-F238E27FC236}">
                <a16:creationId xmlns:a16="http://schemas.microsoft.com/office/drawing/2014/main" id="{8C25E3E7-AF3B-4ACD-B3AC-79CF0F33D886}"/>
              </a:ext>
            </a:extLst>
          </p:cNvPr>
          <p:cNvCxnSpPr>
            <a:cxnSpLocks/>
          </p:cNvCxnSpPr>
          <p:nvPr/>
        </p:nvCxnSpPr>
        <p:spPr>
          <a:xfrm>
            <a:off x="821224" y="4057941"/>
            <a:ext cx="10470330"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8FDDC04-04DB-447E-982C-B03E3AE95884}"/>
              </a:ext>
            </a:extLst>
          </p:cNvPr>
          <p:cNvPicPr>
            <a:picLocks noChangeAspect="1"/>
          </p:cNvPicPr>
          <p:nvPr/>
        </p:nvPicPr>
        <p:blipFill>
          <a:blip r:embed="rId3" cstate="hqprint">
            <a:alphaModFix amt="1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696743" y="2332359"/>
            <a:ext cx="710507" cy="710507"/>
          </a:xfrm>
          <a:prstGeom prst="rect">
            <a:avLst/>
          </a:prstGeom>
        </p:spPr>
      </p:pic>
      <p:pic>
        <p:nvPicPr>
          <p:cNvPr id="15" name="Picture 14">
            <a:extLst>
              <a:ext uri="{FF2B5EF4-FFF2-40B4-BE49-F238E27FC236}">
                <a16:creationId xmlns:a16="http://schemas.microsoft.com/office/drawing/2014/main" id="{3C083FB3-E614-4D0A-A9F9-7056BACFB780}"/>
              </a:ext>
            </a:extLst>
          </p:cNvPr>
          <p:cNvPicPr>
            <a:picLocks noChangeAspect="1"/>
          </p:cNvPicPr>
          <p:nvPr/>
        </p:nvPicPr>
        <p:blipFill>
          <a:blip r:embed="rId5" cstate="hqprint">
            <a:alphaModFix amt="33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33960" y="2226729"/>
            <a:ext cx="847317" cy="834191"/>
          </a:xfrm>
          <a:prstGeom prst="rect">
            <a:avLst/>
          </a:prstGeom>
        </p:spPr>
      </p:pic>
    </p:spTree>
    <p:extLst>
      <p:ext uri="{BB962C8B-B14F-4D97-AF65-F5344CB8AC3E}">
        <p14:creationId xmlns:p14="http://schemas.microsoft.com/office/powerpoint/2010/main" val="83684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66208F-D2EE-4DA3-B047-EE742D206130}"/>
              </a:ext>
            </a:extLst>
          </p:cNvPr>
          <p:cNvPicPr>
            <a:picLocks noChangeAspect="1"/>
          </p:cNvPicPr>
          <p:nvPr/>
        </p:nvPicPr>
        <p:blipFill rotWithShape="1">
          <a:blip r:embed="rId3" cstate="hqprint">
            <a:grayscl/>
            <a:alphaModFix amt="35000"/>
            <a:extLst>
              <a:ext uri="{28A0092B-C50C-407E-A947-70E740481C1C}">
                <a14:useLocalDpi xmlns:a14="http://schemas.microsoft.com/office/drawing/2010/main" val="0"/>
              </a:ext>
            </a:extLst>
          </a:blip>
          <a:srcRect t="5958"/>
          <a:stretch/>
        </p:blipFill>
        <p:spPr>
          <a:xfrm>
            <a:off x="6284883" y="2859932"/>
            <a:ext cx="5023646" cy="3149567"/>
          </a:xfrm>
          <a:prstGeom prst="rect">
            <a:avLst/>
          </a:prstGeom>
        </p:spPr>
      </p:pic>
      <p:sp>
        <p:nvSpPr>
          <p:cNvPr id="2" name="Title 1">
            <a:extLst>
              <a:ext uri="{FF2B5EF4-FFF2-40B4-BE49-F238E27FC236}">
                <a16:creationId xmlns:a16="http://schemas.microsoft.com/office/drawing/2014/main" id="{DB88A8C7-7545-4D6D-9482-4034D7CC1830}"/>
              </a:ext>
            </a:extLst>
          </p:cNvPr>
          <p:cNvSpPr>
            <a:spLocks noGrp="1"/>
          </p:cNvSpPr>
          <p:nvPr>
            <p:ph type="title"/>
          </p:nvPr>
        </p:nvSpPr>
        <p:spPr/>
        <p:txBody>
          <a:bodyPr/>
          <a:lstStyle/>
          <a:p>
            <a:r>
              <a:rPr lang="sl-SI" dirty="0"/>
              <a:t>Public cooperation</a:t>
            </a:r>
          </a:p>
        </p:txBody>
      </p:sp>
      <p:sp>
        <p:nvSpPr>
          <p:cNvPr id="28" name="Content Placeholder 2">
            <a:extLst>
              <a:ext uri="{FF2B5EF4-FFF2-40B4-BE49-F238E27FC236}">
                <a16:creationId xmlns:a16="http://schemas.microsoft.com/office/drawing/2014/main" id="{C7AF945C-CC66-4663-A67F-8CEE2EB0DC24}"/>
              </a:ext>
            </a:extLst>
          </p:cNvPr>
          <p:cNvSpPr txBox="1">
            <a:spLocks noGrp="1"/>
          </p:cNvSpPr>
          <p:nvPr>
            <p:ph sz="half" idx="13"/>
          </p:nvPr>
        </p:nvSpPr>
        <p:spPr>
          <a:xfrm>
            <a:off x="838200" y="1565677"/>
            <a:ext cx="7264400" cy="435310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Number of visitors to JSI events </a:t>
            </a:r>
            <a:r>
              <a:rPr lang="en-US" sz="1800" dirty="0" err="1"/>
              <a:t>organised</a:t>
            </a:r>
            <a:r>
              <a:rPr lang="en-US" sz="1800" dirty="0"/>
              <a:t> for different groups and number of visitors to the Nuclear Technology Training Centre</a:t>
            </a:r>
          </a:p>
        </p:txBody>
      </p:sp>
      <p:sp>
        <p:nvSpPr>
          <p:cNvPr id="4" name="Footer Placeholder 3">
            <a:extLst>
              <a:ext uri="{FF2B5EF4-FFF2-40B4-BE49-F238E27FC236}">
                <a16:creationId xmlns:a16="http://schemas.microsoft.com/office/drawing/2014/main" id="{3ADFE53B-B415-4B20-B911-9C7C61E9544A}"/>
              </a:ext>
            </a:extLst>
          </p:cNvPr>
          <p:cNvSpPr>
            <a:spLocks noGrp="1"/>
          </p:cNvSpPr>
          <p:nvPr>
            <p:ph type="ftr" sz="quarter" idx="11"/>
          </p:nvPr>
        </p:nvSpPr>
        <p:spPr>
          <a:xfrm>
            <a:off x="838198" y="6209030"/>
            <a:ext cx="8194042" cy="365125"/>
          </a:xfrm>
        </p:spPr>
        <p:txBody>
          <a:bodyPr/>
          <a:lstStyle/>
          <a:p>
            <a:r>
              <a:rPr lang="sl-SI" dirty="0"/>
              <a:t>Data </a:t>
            </a:r>
            <a:r>
              <a:rPr lang="sl-SI" dirty="0" err="1"/>
              <a:t>for</a:t>
            </a:r>
            <a:r>
              <a:rPr lang="sl-SI" dirty="0"/>
              <a:t> 2025</a:t>
            </a:r>
          </a:p>
        </p:txBody>
      </p:sp>
      <p:sp>
        <p:nvSpPr>
          <p:cNvPr id="3" name="Slide Number Placeholder 2">
            <a:extLst>
              <a:ext uri="{FF2B5EF4-FFF2-40B4-BE49-F238E27FC236}">
                <a16:creationId xmlns:a16="http://schemas.microsoft.com/office/drawing/2014/main" id="{C5F7C212-7278-4DA1-B488-67A390C4D26E}"/>
              </a:ext>
            </a:extLst>
          </p:cNvPr>
          <p:cNvSpPr>
            <a:spLocks noGrp="1"/>
          </p:cNvSpPr>
          <p:nvPr>
            <p:ph type="sldNum" sz="quarter" idx="12"/>
          </p:nvPr>
        </p:nvSpPr>
        <p:spPr>
          <a:xfrm>
            <a:off x="10678160" y="6209030"/>
            <a:ext cx="675640" cy="365125"/>
          </a:xfrm>
        </p:spPr>
        <p:txBody>
          <a:bodyPr/>
          <a:lstStyle/>
          <a:p>
            <a:fld id="{536C58C5-B627-48D0-A1A2-F881587ADEA7}" type="slidenum">
              <a:rPr lang="sl-SI" smtClean="0"/>
              <a:t>32</a:t>
            </a:fld>
            <a:endParaRPr lang="sl-SI"/>
          </a:p>
        </p:txBody>
      </p:sp>
      <p:sp>
        <p:nvSpPr>
          <p:cNvPr id="46" name="Content Placeholder 2">
            <a:extLst>
              <a:ext uri="{FF2B5EF4-FFF2-40B4-BE49-F238E27FC236}">
                <a16:creationId xmlns:a16="http://schemas.microsoft.com/office/drawing/2014/main" id="{9B28C69E-B0BF-4258-AADE-BF90A64D166F}"/>
              </a:ext>
            </a:extLst>
          </p:cNvPr>
          <p:cNvSpPr txBox="1">
            <a:spLocks/>
          </p:cNvSpPr>
          <p:nvPr/>
        </p:nvSpPr>
        <p:spPr>
          <a:xfrm>
            <a:off x="2867432" y="3037374"/>
            <a:ext cx="2115937" cy="260125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600"/>
              </a:spcBef>
              <a:buNone/>
            </a:pPr>
            <a:r>
              <a:rPr lang="sl-SI" sz="1800" dirty="0"/>
              <a:t> </a:t>
            </a:r>
            <a:r>
              <a:rPr lang="sl-SI" sz="1800" b="1" dirty="0"/>
              <a:t>1</a:t>
            </a:r>
            <a:r>
              <a:rPr lang="en-SI" sz="1800" b="1" dirty="0"/>
              <a:t>,</a:t>
            </a:r>
            <a:r>
              <a:rPr lang="sl-SI" sz="1800" b="1" dirty="0"/>
              <a:t>200</a:t>
            </a:r>
          </a:p>
          <a:p>
            <a:pPr marL="0" indent="0" algn="r">
              <a:lnSpc>
                <a:spcPct val="100000"/>
              </a:lnSpc>
              <a:spcBef>
                <a:spcPts val="600"/>
              </a:spcBef>
              <a:buNone/>
            </a:pPr>
            <a:r>
              <a:rPr lang="sl-SI" sz="1800" b="1" dirty="0"/>
              <a:t>9</a:t>
            </a:r>
            <a:r>
              <a:rPr lang="en-SI" sz="1800" b="1" dirty="0"/>
              <a:t>,</a:t>
            </a:r>
            <a:r>
              <a:rPr lang="sl-SI" sz="1800" b="1" dirty="0"/>
              <a:t>500</a:t>
            </a:r>
          </a:p>
          <a:p>
            <a:pPr marL="0" indent="0" algn="r">
              <a:spcBef>
                <a:spcPts val="600"/>
              </a:spcBef>
              <a:buNone/>
            </a:pPr>
            <a:r>
              <a:rPr lang="sl-SI" sz="1800" b="1" dirty="0"/>
              <a:t>1</a:t>
            </a:r>
            <a:r>
              <a:rPr lang="en-SI" sz="1800" b="1" dirty="0"/>
              <a:t>,</a:t>
            </a:r>
            <a:r>
              <a:rPr lang="sl-SI" sz="1800" b="1" dirty="0"/>
              <a:t>010</a:t>
            </a:r>
            <a:endParaRPr lang="sl-SI" sz="1800" dirty="0"/>
          </a:p>
          <a:p>
            <a:pPr marL="0" indent="0" algn="r">
              <a:spcBef>
                <a:spcPts val="600"/>
              </a:spcBef>
              <a:buNone/>
            </a:pPr>
            <a:r>
              <a:rPr lang="sl-SI" sz="1800" b="1" dirty="0"/>
              <a:t>1,000</a:t>
            </a:r>
          </a:p>
          <a:p>
            <a:pPr marL="0" indent="0" algn="r">
              <a:spcBef>
                <a:spcPts val="600"/>
              </a:spcBef>
              <a:buNone/>
            </a:pPr>
            <a:r>
              <a:rPr lang="sl-SI" sz="1800" b="1" dirty="0"/>
              <a:t>2</a:t>
            </a:r>
            <a:r>
              <a:rPr lang="en-SI" sz="1800" b="1" dirty="0"/>
              <a:t>,</a:t>
            </a:r>
            <a:r>
              <a:rPr lang="sl-SI" sz="1800" b="1" dirty="0"/>
              <a:t>000</a:t>
            </a:r>
            <a:r>
              <a:rPr lang="sl-SI" sz="1800" dirty="0"/>
              <a:t> </a:t>
            </a:r>
          </a:p>
          <a:p>
            <a:pPr marL="0" indent="0" algn="r">
              <a:buNone/>
            </a:pPr>
            <a:r>
              <a:rPr lang="sl-SI" sz="1800" b="1" dirty="0"/>
              <a:t> </a:t>
            </a:r>
          </a:p>
        </p:txBody>
      </p:sp>
      <p:sp>
        <p:nvSpPr>
          <p:cNvPr id="54" name="Rectangle 53">
            <a:extLst>
              <a:ext uri="{FF2B5EF4-FFF2-40B4-BE49-F238E27FC236}">
                <a16:creationId xmlns:a16="http://schemas.microsoft.com/office/drawing/2014/main" id="{7F83222A-F7F2-49D9-B28E-AACF8FDF36B3}"/>
              </a:ext>
            </a:extLst>
          </p:cNvPr>
          <p:cNvSpPr/>
          <p:nvPr/>
        </p:nvSpPr>
        <p:spPr>
          <a:xfrm>
            <a:off x="9072960" y="1398519"/>
            <a:ext cx="2789133" cy="1261884"/>
          </a:xfrm>
          <a:prstGeom prst="rect">
            <a:avLst/>
          </a:prstGeom>
        </p:spPr>
        <p:txBody>
          <a:bodyPr wrap="square">
            <a:spAutoFit/>
          </a:bodyPr>
          <a:lstStyle/>
          <a:p>
            <a:r>
              <a:rPr lang="en-SI" dirty="0">
                <a:solidFill>
                  <a:schemeClr val="bg1"/>
                </a:solidFill>
                <a:ea typeface="Tahoma" panose="020B0604030504040204" pitchFamily="34" charset="0"/>
                <a:cs typeface="Tahoma" panose="020B0604030504040204" pitchFamily="34" charset="0"/>
              </a:rPr>
              <a:t>Total of more than</a:t>
            </a:r>
            <a:endParaRPr lang="sl-SI" dirty="0">
              <a:solidFill>
                <a:schemeClr val="bg1"/>
              </a:solidFill>
              <a:ea typeface="Tahoma" panose="020B0604030504040204" pitchFamily="34" charset="0"/>
              <a:cs typeface="Tahoma" panose="020B0604030504040204" pitchFamily="34" charset="0"/>
            </a:endParaRPr>
          </a:p>
          <a:p>
            <a:r>
              <a:rPr lang="sl-SI" sz="4000" b="1" dirty="0">
                <a:solidFill>
                  <a:schemeClr val="bg1"/>
                </a:solidFill>
                <a:ea typeface="Tahoma" panose="020B0604030504040204" pitchFamily="34" charset="0"/>
                <a:cs typeface="Tahoma" panose="020B0604030504040204" pitchFamily="34" charset="0"/>
              </a:rPr>
              <a:t>21</a:t>
            </a:r>
            <a:r>
              <a:rPr lang="en-SI" sz="4000" b="1" dirty="0">
                <a:solidFill>
                  <a:schemeClr val="bg1"/>
                </a:solidFill>
                <a:ea typeface="Tahoma" panose="020B0604030504040204" pitchFamily="34" charset="0"/>
                <a:cs typeface="Tahoma" panose="020B0604030504040204" pitchFamily="34" charset="0"/>
              </a:rPr>
              <a:t>,</a:t>
            </a:r>
            <a:r>
              <a:rPr lang="sl-SI" sz="4000" b="1" dirty="0">
                <a:solidFill>
                  <a:schemeClr val="bg1"/>
                </a:solidFill>
                <a:ea typeface="Tahoma" panose="020B0604030504040204" pitchFamily="34" charset="0"/>
                <a:cs typeface="Tahoma" panose="020B0604030504040204" pitchFamily="34" charset="0"/>
              </a:rPr>
              <a:t>600+</a:t>
            </a:r>
          </a:p>
          <a:p>
            <a:r>
              <a:rPr lang="en-SI" dirty="0">
                <a:solidFill>
                  <a:schemeClr val="bg1"/>
                </a:solidFill>
                <a:ea typeface="Tahoma" panose="020B0604030504040204" pitchFamily="34" charset="0"/>
                <a:cs typeface="Tahoma" panose="020B0604030504040204" pitchFamily="34" charset="0"/>
              </a:rPr>
              <a:t>visitors</a:t>
            </a:r>
            <a:endParaRPr lang="sl-SI" dirty="0">
              <a:solidFill>
                <a:srgbClr val="32C0C7"/>
              </a:solidFill>
              <a:ea typeface="Tahoma" panose="020B0604030504040204" pitchFamily="34" charset="0"/>
              <a:cs typeface="Tahoma" panose="020B0604030504040204" pitchFamily="34" charset="0"/>
            </a:endParaRPr>
          </a:p>
        </p:txBody>
      </p:sp>
      <p:sp>
        <p:nvSpPr>
          <p:cNvPr id="11" name="Content Placeholder 2">
            <a:extLst>
              <a:ext uri="{FF2B5EF4-FFF2-40B4-BE49-F238E27FC236}">
                <a16:creationId xmlns:a16="http://schemas.microsoft.com/office/drawing/2014/main" id="{FBC3CBD3-A7B6-4C10-AC45-D63EDC84F60E}"/>
              </a:ext>
            </a:extLst>
          </p:cNvPr>
          <p:cNvSpPr txBox="1">
            <a:spLocks/>
          </p:cNvSpPr>
          <p:nvPr/>
        </p:nvSpPr>
        <p:spPr>
          <a:xfrm>
            <a:off x="883471" y="2675052"/>
            <a:ext cx="2873928" cy="36232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1800" b="1" dirty="0" err="1">
                <a:solidFill>
                  <a:schemeClr val="accent1"/>
                </a:solidFill>
              </a:rPr>
              <a:t>Events</a:t>
            </a:r>
            <a:endParaRPr lang="sl-SI" sz="1800" b="1" dirty="0">
              <a:solidFill>
                <a:schemeClr val="accent1"/>
              </a:solidFill>
            </a:endParaRPr>
          </a:p>
        </p:txBody>
      </p:sp>
      <p:sp>
        <p:nvSpPr>
          <p:cNvPr id="12" name="Content Placeholder 2">
            <a:extLst>
              <a:ext uri="{FF2B5EF4-FFF2-40B4-BE49-F238E27FC236}">
                <a16:creationId xmlns:a16="http://schemas.microsoft.com/office/drawing/2014/main" id="{59468592-26D7-4061-9F0D-9B6244856976}"/>
              </a:ext>
            </a:extLst>
          </p:cNvPr>
          <p:cNvSpPr txBox="1">
            <a:spLocks/>
          </p:cNvSpPr>
          <p:nvPr/>
        </p:nvSpPr>
        <p:spPr>
          <a:xfrm>
            <a:off x="883471" y="5124817"/>
            <a:ext cx="2718711" cy="124580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1800" b="1" dirty="0">
                <a:solidFill>
                  <a:schemeClr val="accent1"/>
                </a:solidFill>
              </a:rPr>
              <a:t>Nuclear Technology Training Centre</a:t>
            </a:r>
            <a:endParaRPr lang="sl-SI" sz="1800" b="1" dirty="0">
              <a:solidFill>
                <a:schemeClr val="accent1"/>
              </a:solidFill>
            </a:endParaRPr>
          </a:p>
        </p:txBody>
      </p:sp>
      <p:sp>
        <p:nvSpPr>
          <p:cNvPr id="16" name="Content Placeholder 2">
            <a:extLst>
              <a:ext uri="{FF2B5EF4-FFF2-40B4-BE49-F238E27FC236}">
                <a16:creationId xmlns:a16="http://schemas.microsoft.com/office/drawing/2014/main" id="{8672873B-E9D7-44DF-BB5B-E89808E12242}"/>
              </a:ext>
            </a:extLst>
          </p:cNvPr>
          <p:cNvSpPr txBox="1">
            <a:spLocks/>
          </p:cNvSpPr>
          <p:nvPr/>
        </p:nvSpPr>
        <p:spPr>
          <a:xfrm>
            <a:off x="2866950" y="5124817"/>
            <a:ext cx="2115937" cy="260125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sl-SI" sz="1800" b="1" dirty="0"/>
              <a:t>6</a:t>
            </a:r>
            <a:r>
              <a:rPr lang="en-SI" sz="1800" b="1" dirty="0"/>
              <a:t>,</a:t>
            </a:r>
            <a:r>
              <a:rPr lang="sl-SI" sz="1800" b="1" dirty="0"/>
              <a:t>940</a:t>
            </a:r>
            <a:endParaRPr lang="sl-SI" sz="1800" dirty="0"/>
          </a:p>
        </p:txBody>
      </p:sp>
      <p:sp>
        <p:nvSpPr>
          <p:cNvPr id="17" name="TextBox 16">
            <a:extLst>
              <a:ext uri="{FF2B5EF4-FFF2-40B4-BE49-F238E27FC236}">
                <a16:creationId xmlns:a16="http://schemas.microsoft.com/office/drawing/2014/main" id="{DC18CB1C-C560-4A2D-84D1-B47F155A9577}"/>
              </a:ext>
            </a:extLst>
          </p:cNvPr>
          <p:cNvSpPr txBox="1"/>
          <p:nvPr/>
        </p:nvSpPr>
        <p:spPr>
          <a:xfrm>
            <a:off x="883471" y="2960622"/>
            <a:ext cx="3200849" cy="1692771"/>
          </a:xfrm>
          <a:prstGeom prst="rect">
            <a:avLst/>
          </a:prstGeom>
          <a:noFill/>
        </p:spPr>
        <p:txBody>
          <a:bodyPr wrap="square" lIns="0" tIns="0" rIns="0" bIns="0">
            <a:spAutoFit/>
          </a:bodyPr>
          <a:lstStyle/>
          <a:p>
            <a:pPr marL="0" indent="0">
              <a:spcBef>
                <a:spcPts val="600"/>
              </a:spcBef>
              <a:buNone/>
            </a:pPr>
            <a:r>
              <a:rPr lang="en-US" sz="1800" dirty="0">
                <a:solidFill>
                  <a:schemeClr val="accent1"/>
                </a:solidFill>
              </a:rPr>
              <a:t>Colloquia 
Gallery
School visits
Days</a:t>
            </a:r>
            <a:r>
              <a:rPr lang="en-SI" sz="1800" dirty="0">
                <a:solidFill>
                  <a:schemeClr val="accent1"/>
                </a:solidFill>
              </a:rPr>
              <a:t> of Jožef Stefan</a:t>
            </a:r>
            <a:r>
              <a:rPr lang="en-US" sz="1800" dirty="0">
                <a:solidFill>
                  <a:schemeClr val="accent1"/>
                </a:solidFill>
              </a:rPr>
              <a:t>
Open Day</a:t>
            </a:r>
            <a:endParaRPr lang="sl-SI" sz="1800" dirty="0">
              <a:solidFill>
                <a:schemeClr val="accent1"/>
              </a:solidFill>
            </a:endParaRPr>
          </a:p>
        </p:txBody>
      </p:sp>
    </p:spTree>
    <p:extLst>
      <p:ext uri="{BB962C8B-B14F-4D97-AF65-F5344CB8AC3E}">
        <p14:creationId xmlns:p14="http://schemas.microsoft.com/office/powerpoint/2010/main" val="782950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8A8C7-7545-4D6D-9482-4034D7CC1830}"/>
              </a:ext>
            </a:extLst>
          </p:cNvPr>
          <p:cNvSpPr>
            <a:spLocks noGrp="1"/>
          </p:cNvSpPr>
          <p:nvPr>
            <p:ph type="title"/>
          </p:nvPr>
        </p:nvSpPr>
        <p:spPr/>
        <p:txBody>
          <a:bodyPr/>
          <a:lstStyle/>
          <a:p>
            <a:r>
              <a:rPr lang="sl-SI" dirty="0" err="1"/>
              <a:t>Appear</a:t>
            </a:r>
            <a:r>
              <a:rPr lang="en-SI" dirty="0"/>
              <a:t>ances</a:t>
            </a:r>
            <a:r>
              <a:rPr lang="sl-SI" dirty="0"/>
              <a:t> in </a:t>
            </a:r>
            <a:r>
              <a:rPr lang="sl-SI" dirty="0" err="1"/>
              <a:t>the</a:t>
            </a:r>
            <a:r>
              <a:rPr lang="sl-SI" dirty="0"/>
              <a:t> </a:t>
            </a:r>
            <a:r>
              <a:rPr lang="sl-SI" dirty="0" err="1"/>
              <a:t>media</a:t>
            </a:r>
            <a:endParaRPr lang="sl-SI" dirty="0"/>
          </a:p>
        </p:txBody>
      </p:sp>
      <p:sp>
        <p:nvSpPr>
          <p:cNvPr id="5" name="Content Placeholder 4">
            <a:extLst>
              <a:ext uri="{FF2B5EF4-FFF2-40B4-BE49-F238E27FC236}">
                <a16:creationId xmlns:a16="http://schemas.microsoft.com/office/drawing/2014/main" id="{D3A46A8A-8967-4677-B7BA-4C6C403A2518}"/>
              </a:ext>
            </a:extLst>
          </p:cNvPr>
          <p:cNvSpPr>
            <a:spLocks noGrp="1"/>
          </p:cNvSpPr>
          <p:nvPr>
            <p:ph sz="half" idx="13"/>
          </p:nvPr>
        </p:nvSpPr>
        <p:spPr/>
        <p:txBody>
          <a:bodyPr/>
          <a:lstStyle/>
          <a:p>
            <a:r>
              <a:rPr lang="en-SI" dirty="0"/>
              <a:t>I</a:t>
            </a:r>
            <a:r>
              <a:rPr lang="en-US" dirty="0" err="1"/>
              <a:t>ncidence</a:t>
            </a:r>
            <a:r>
              <a:rPr lang="en-SI" dirty="0"/>
              <a:t>s</a:t>
            </a:r>
            <a:r>
              <a:rPr lang="en-US" dirty="0"/>
              <a:t> of the </a:t>
            </a:r>
            <a:r>
              <a:rPr lang="en-US" dirty="0" err="1"/>
              <a:t>Jožef</a:t>
            </a:r>
            <a:r>
              <a:rPr lang="en-US" dirty="0"/>
              <a:t> Stefan Institute and </a:t>
            </a:r>
            <a:r>
              <a:rPr lang="en-SI" dirty="0"/>
              <a:t>the </a:t>
            </a:r>
            <a:r>
              <a:rPr lang="sl-SI" dirty="0"/>
              <a:t>di</a:t>
            </a:r>
            <a:r>
              <a:rPr lang="en-US" dirty="0"/>
              <a:t>rector </a:t>
            </a:r>
            <a:endParaRPr lang="sl-SI" dirty="0"/>
          </a:p>
          <a:p>
            <a:r>
              <a:rPr lang="en-SI" dirty="0"/>
              <a:t>appearing </a:t>
            </a:r>
            <a:r>
              <a:rPr lang="en-US" dirty="0"/>
              <a:t>in print and online media</a:t>
            </a:r>
            <a:endParaRPr lang="sl-SI" dirty="0"/>
          </a:p>
          <a:p>
            <a:endParaRPr lang="sl-SI" dirty="0"/>
          </a:p>
        </p:txBody>
      </p:sp>
      <p:sp>
        <p:nvSpPr>
          <p:cNvPr id="4" name="Footer Placeholder 3">
            <a:extLst>
              <a:ext uri="{FF2B5EF4-FFF2-40B4-BE49-F238E27FC236}">
                <a16:creationId xmlns:a16="http://schemas.microsoft.com/office/drawing/2014/main" id="{79C9BE10-9E8A-4289-8BB8-EE16DB9887F6}"/>
              </a:ext>
            </a:extLst>
          </p:cNvPr>
          <p:cNvSpPr>
            <a:spLocks noGrp="1"/>
          </p:cNvSpPr>
          <p:nvPr>
            <p:ph type="ftr" sz="quarter" idx="11"/>
          </p:nvPr>
        </p:nvSpPr>
        <p:spPr>
          <a:xfrm>
            <a:off x="838198" y="6209030"/>
            <a:ext cx="8194042" cy="365125"/>
          </a:xfrm>
        </p:spPr>
        <p:txBody>
          <a:bodyPr/>
          <a:lstStyle/>
          <a:p>
            <a:r>
              <a:rPr lang="sl-SI" dirty="0"/>
              <a:t>Data </a:t>
            </a:r>
            <a:r>
              <a:rPr lang="sl-SI" dirty="0" err="1"/>
              <a:t>for</a:t>
            </a:r>
            <a:r>
              <a:rPr lang="sl-SI" dirty="0"/>
              <a:t> 2025</a:t>
            </a:r>
          </a:p>
        </p:txBody>
      </p:sp>
      <p:sp>
        <p:nvSpPr>
          <p:cNvPr id="3" name="Slide Number Placeholder 2">
            <a:extLst>
              <a:ext uri="{FF2B5EF4-FFF2-40B4-BE49-F238E27FC236}">
                <a16:creationId xmlns:a16="http://schemas.microsoft.com/office/drawing/2014/main" id="{FAD291A0-BFD6-43D8-A331-F8987A34D15B}"/>
              </a:ext>
            </a:extLst>
          </p:cNvPr>
          <p:cNvSpPr>
            <a:spLocks noGrp="1"/>
          </p:cNvSpPr>
          <p:nvPr>
            <p:ph type="sldNum" sz="quarter" idx="12"/>
          </p:nvPr>
        </p:nvSpPr>
        <p:spPr>
          <a:xfrm>
            <a:off x="10678160" y="6209030"/>
            <a:ext cx="675640" cy="365125"/>
          </a:xfrm>
        </p:spPr>
        <p:txBody>
          <a:bodyPr/>
          <a:lstStyle/>
          <a:p>
            <a:fld id="{536C58C5-B627-48D0-A1A2-F881587ADEA7}" type="slidenum">
              <a:rPr lang="sl-SI" smtClean="0"/>
              <a:t>33</a:t>
            </a:fld>
            <a:endParaRPr lang="sl-SI"/>
          </a:p>
        </p:txBody>
      </p:sp>
      <p:sp>
        <p:nvSpPr>
          <p:cNvPr id="54" name="Rectangle 53">
            <a:extLst>
              <a:ext uri="{FF2B5EF4-FFF2-40B4-BE49-F238E27FC236}">
                <a16:creationId xmlns:a16="http://schemas.microsoft.com/office/drawing/2014/main" id="{7F83222A-F7F2-49D9-B28E-AACF8FDF36B3}"/>
              </a:ext>
            </a:extLst>
          </p:cNvPr>
          <p:cNvSpPr/>
          <p:nvPr/>
        </p:nvSpPr>
        <p:spPr>
          <a:xfrm>
            <a:off x="9072960" y="1398519"/>
            <a:ext cx="2789133" cy="1261884"/>
          </a:xfrm>
          <a:prstGeom prst="rect">
            <a:avLst/>
          </a:prstGeom>
        </p:spPr>
        <p:txBody>
          <a:bodyPr wrap="square">
            <a:spAutoFit/>
          </a:bodyPr>
          <a:lstStyle/>
          <a:p>
            <a:r>
              <a:rPr lang="en-SI" dirty="0">
                <a:solidFill>
                  <a:schemeClr val="bg1"/>
                </a:solidFill>
                <a:ea typeface="Tahoma" panose="020B0604030504040204" pitchFamily="34" charset="0"/>
                <a:cs typeface="Tahoma" panose="020B0604030504040204" pitchFamily="34" charset="0"/>
              </a:rPr>
              <a:t>Total</a:t>
            </a:r>
            <a:endParaRPr lang="sl-SI" dirty="0">
              <a:solidFill>
                <a:schemeClr val="bg1"/>
              </a:solidFill>
              <a:ea typeface="Tahoma" panose="020B0604030504040204" pitchFamily="34" charset="0"/>
              <a:cs typeface="Tahoma" panose="020B0604030504040204" pitchFamily="34" charset="0"/>
            </a:endParaRPr>
          </a:p>
          <a:p>
            <a:r>
              <a:rPr lang="sl-SI" sz="4000" b="1" dirty="0">
                <a:solidFill>
                  <a:schemeClr val="bg1"/>
                </a:solidFill>
              </a:rPr>
              <a:t>3</a:t>
            </a:r>
            <a:r>
              <a:rPr lang="en-US" sz="4000" b="1" dirty="0">
                <a:solidFill>
                  <a:schemeClr val="bg1"/>
                </a:solidFill>
              </a:rPr>
              <a:t>,</a:t>
            </a:r>
            <a:r>
              <a:rPr lang="sl-SI" sz="4000" b="1" dirty="0">
                <a:solidFill>
                  <a:schemeClr val="bg1"/>
                </a:solidFill>
              </a:rPr>
              <a:t>182</a:t>
            </a:r>
          </a:p>
          <a:p>
            <a:r>
              <a:rPr lang="en-US" dirty="0">
                <a:solidFill>
                  <a:schemeClr val="bg1"/>
                </a:solidFill>
                <a:ea typeface="Tahoma" panose="020B0604030504040204" pitchFamily="34" charset="0"/>
                <a:cs typeface="Tahoma" panose="020B0604030504040204" pitchFamily="34" charset="0"/>
              </a:rPr>
              <a:t>m</a:t>
            </a:r>
            <a:r>
              <a:rPr lang="en-SI" dirty="0">
                <a:solidFill>
                  <a:schemeClr val="bg1"/>
                </a:solidFill>
                <a:ea typeface="Tahoma" panose="020B0604030504040204" pitchFamily="34" charset="0"/>
                <a:cs typeface="Tahoma" panose="020B0604030504040204" pitchFamily="34" charset="0"/>
              </a:rPr>
              <a:t>edia releases</a:t>
            </a:r>
            <a:endParaRPr lang="sl-SI" dirty="0">
              <a:solidFill>
                <a:srgbClr val="32C0C7"/>
              </a:solidFill>
              <a:ea typeface="Tahoma" panose="020B0604030504040204" pitchFamily="34" charset="0"/>
              <a:cs typeface="Tahoma" panose="020B0604030504040204" pitchFamily="34" charset="0"/>
            </a:endParaRPr>
          </a:p>
        </p:txBody>
      </p:sp>
      <p:sp>
        <p:nvSpPr>
          <p:cNvPr id="18" name="TextBox 17">
            <a:extLst>
              <a:ext uri="{FF2B5EF4-FFF2-40B4-BE49-F238E27FC236}">
                <a16:creationId xmlns:a16="http://schemas.microsoft.com/office/drawing/2014/main" id="{54CEBBF1-3578-436E-AA43-D58DEB59E675}"/>
              </a:ext>
            </a:extLst>
          </p:cNvPr>
          <p:cNvSpPr txBox="1"/>
          <p:nvPr/>
        </p:nvSpPr>
        <p:spPr>
          <a:xfrm>
            <a:off x="6266350" y="3322060"/>
            <a:ext cx="2110734" cy="923330"/>
          </a:xfrm>
          <a:prstGeom prst="rect">
            <a:avLst/>
          </a:prstGeom>
          <a:noFill/>
        </p:spPr>
        <p:txBody>
          <a:bodyPr wrap="square">
            <a:spAutoFit/>
          </a:bodyPr>
          <a:lstStyle/>
          <a:p>
            <a:r>
              <a:rPr lang="en-SI" b="1" dirty="0"/>
              <a:t>M</a:t>
            </a:r>
            <a:r>
              <a:rPr lang="en-US" b="1" dirty="0" err="1"/>
              <a:t>edia</a:t>
            </a:r>
            <a:r>
              <a:rPr lang="en-US" b="1" dirty="0"/>
              <a:t> </a:t>
            </a:r>
            <a:r>
              <a:rPr lang="en-US" dirty="0"/>
              <a:t>that wrote the most on these topics:</a:t>
            </a:r>
            <a:endParaRPr lang="sl-SI" dirty="0"/>
          </a:p>
        </p:txBody>
      </p:sp>
      <p:sp>
        <p:nvSpPr>
          <p:cNvPr id="19" name="TextBox 18">
            <a:extLst>
              <a:ext uri="{FF2B5EF4-FFF2-40B4-BE49-F238E27FC236}">
                <a16:creationId xmlns:a16="http://schemas.microsoft.com/office/drawing/2014/main" id="{004082D4-63F4-401C-99A6-3E835DB9E403}"/>
              </a:ext>
            </a:extLst>
          </p:cNvPr>
          <p:cNvSpPr txBox="1"/>
          <p:nvPr/>
        </p:nvSpPr>
        <p:spPr>
          <a:xfrm>
            <a:off x="8870212" y="3322060"/>
            <a:ext cx="2110734" cy="923330"/>
          </a:xfrm>
          <a:prstGeom prst="rect">
            <a:avLst/>
          </a:prstGeom>
          <a:noFill/>
        </p:spPr>
        <p:txBody>
          <a:bodyPr wrap="square">
            <a:spAutoFit/>
          </a:bodyPr>
          <a:lstStyle/>
          <a:p>
            <a:r>
              <a:rPr lang="en-US" b="1" dirty="0"/>
              <a:t>Authors </a:t>
            </a:r>
            <a:r>
              <a:rPr lang="en-US" dirty="0"/>
              <a:t>who wrote the most on the</a:t>
            </a:r>
            <a:r>
              <a:rPr lang="en-SI" dirty="0"/>
              <a:t>se</a:t>
            </a:r>
            <a:r>
              <a:rPr lang="en-US" dirty="0"/>
              <a:t> topics:</a:t>
            </a:r>
            <a:endParaRPr lang="sl-SI" dirty="0"/>
          </a:p>
        </p:txBody>
      </p:sp>
      <p:sp>
        <p:nvSpPr>
          <p:cNvPr id="20" name="Oval 19">
            <a:extLst>
              <a:ext uri="{FF2B5EF4-FFF2-40B4-BE49-F238E27FC236}">
                <a16:creationId xmlns:a16="http://schemas.microsoft.com/office/drawing/2014/main" id="{7F546265-749F-4611-A806-557FFCA4BA82}"/>
              </a:ext>
            </a:extLst>
          </p:cNvPr>
          <p:cNvSpPr/>
          <p:nvPr/>
        </p:nvSpPr>
        <p:spPr>
          <a:xfrm>
            <a:off x="774404" y="2521848"/>
            <a:ext cx="3085489" cy="30854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solidFill>
                <a:schemeClr val="accent1"/>
              </a:solidFill>
            </a:endParaRPr>
          </a:p>
        </p:txBody>
      </p:sp>
      <p:sp>
        <p:nvSpPr>
          <p:cNvPr id="21" name="Oval 20">
            <a:extLst>
              <a:ext uri="{FF2B5EF4-FFF2-40B4-BE49-F238E27FC236}">
                <a16:creationId xmlns:a16="http://schemas.microsoft.com/office/drawing/2014/main" id="{E9E96692-57CE-4E03-8F3D-76D8AA83B764}"/>
              </a:ext>
            </a:extLst>
          </p:cNvPr>
          <p:cNvSpPr/>
          <p:nvPr/>
        </p:nvSpPr>
        <p:spPr>
          <a:xfrm>
            <a:off x="2519473" y="2465079"/>
            <a:ext cx="1659526" cy="1659526"/>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LID4096" dirty="0"/>
          </a:p>
        </p:txBody>
      </p:sp>
      <p:sp>
        <p:nvSpPr>
          <p:cNvPr id="11" name="TextBox 10">
            <a:extLst>
              <a:ext uri="{FF2B5EF4-FFF2-40B4-BE49-F238E27FC236}">
                <a16:creationId xmlns:a16="http://schemas.microsoft.com/office/drawing/2014/main" id="{8116D99C-30C9-463C-AEE9-AF0EB1DAF492}"/>
              </a:ext>
            </a:extLst>
          </p:cNvPr>
          <p:cNvSpPr txBox="1"/>
          <p:nvPr/>
        </p:nvSpPr>
        <p:spPr>
          <a:xfrm>
            <a:off x="4786998" y="2777573"/>
            <a:ext cx="1277028" cy="1046440"/>
          </a:xfrm>
          <a:prstGeom prst="rect">
            <a:avLst/>
          </a:prstGeom>
          <a:noFill/>
        </p:spPr>
        <p:txBody>
          <a:bodyPr wrap="square" lIns="0" tIns="0" rIns="0" bIns="0" rtlCol="0">
            <a:spAutoFit/>
          </a:bodyPr>
          <a:lstStyle/>
          <a:p>
            <a:pPr>
              <a:defRPr/>
            </a:pPr>
            <a:r>
              <a:rPr lang="sl-SI" sz="3200" b="1" dirty="0">
                <a:solidFill>
                  <a:schemeClr val="accent6"/>
                </a:solidFill>
              </a:rPr>
              <a:t>20 %</a:t>
            </a:r>
          </a:p>
          <a:p>
            <a:pPr>
              <a:defRPr/>
            </a:pPr>
            <a:r>
              <a:rPr lang="sl-SI" dirty="0">
                <a:solidFill>
                  <a:schemeClr val="accent6"/>
                </a:solidFill>
              </a:rPr>
              <a:t>posts in 
print media</a:t>
            </a:r>
          </a:p>
        </p:txBody>
      </p:sp>
      <p:sp>
        <p:nvSpPr>
          <p:cNvPr id="22" name="TextBox 21">
            <a:extLst>
              <a:ext uri="{FF2B5EF4-FFF2-40B4-BE49-F238E27FC236}">
                <a16:creationId xmlns:a16="http://schemas.microsoft.com/office/drawing/2014/main" id="{3E2DF901-CD8F-47E3-80AD-7C290A128BD3}"/>
              </a:ext>
            </a:extLst>
          </p:cNvPr>
          <p:cNvSpPr txBox="1"/>
          <p:nvPr/>
        </p:nvSpPr>
        <p:spPr>
          <a:xfrm>
            <a:off x="1267079" y="4002034"/>
            <a:ext cx="1761554" cy="1046440"/>
          </a:xfrm>
          <a:prstGeom prst="rect">
            <a:avLst/>
          </a:prstGeom>
          <a:noFill/>
        </p:spPr>
        <p:txBody>
          <a:bodyPr wrap="square" lIns="0" tIns="0" rIns="0" bIns="0" rtlCol="0">
            <a:spAutoFit/>
          </a:bodyPr>
          <a:lstStyle/>
          <a:p>
            <a:pPr marR="0" lvl="0" indent="0" fontAlgn="auto">
              <a:lnSpc>
                <a:spcPct val="100000"/>
              </a:lnSpc>
              <a:spcBef>
                <a:spcPts val="0"/>
              </a:spcBef>
              <a:spcAft>
                <a:spcPts val="0"/>
              </a:spcAft>
              <a:buClrTx/>
              <a:buSzTx/>
              <a:buFontTx/>
              <a:buNone/>
              <a:tabLst/>
              <a:defRPr/>
            </a:pPr>
            <a:r>
              <a:rPr lang="sl-SI" sz="3200" b="1" dirty="0">
                <a:solidFill>
                  <a:schemeClr val="bg1"/>
                </a:solidFill>
              </a:rPr>
              <a:t>80 %</a:t>
            </a:r>
            <a:r>
              <a:rPr lang="sl-SI" sz="2400" b="1" dirty="0">
                <a:solidFill>
                  <a:schemeClr val="bg1"/>
                </a:solidFill>
              </a:rPr>
              <a:t> </a:t>
            </a:r>
          </a:p>
          <a:p>
            <a:pPr marR="0" lvl="0" indent="0" fontAlgn="auto">
              <a:lnSpc>
                <a:spcPct val="100000"/>
              </a:lnSpc>
              <a:spcBef>
                <a:spcPts val="0"/>
              </a:spcBef>
              <a:spcAft>
                <a:spcPts val="0"/>
              </a:spcAft>
              <a:buClrTx/>
              <a:buSzTx/>
              <a:buFontTx/>
              <a:buNone/>
              <a:tabLst/>
              <a:defRPr/>
            </a:pPr>
            <a:r>
              <a:rPr lang="sl-SI" dirty="0">
                <a:solidFill>
                  <a:schemeClr val="bg1"/>
                </a:solidFill>
              </a:rPr>
              <a:t>p</a:t>
            </a:r>
            <a:r>
              <a:rPr lang="en-SI" dirty="0">
                <a:solidFill>
                  <a:schemeClr val="bg1"/>
                </a:solidFill>
              </a:rPr>
              <a:t>ublications in online media</a:t>
            </a:r>
            <a:endParaRPr lang="sl-SI" dirty="0">
              <a:solidFill>
                <a:schemeClr val="bg1"/>
              </a:solidFill>
            </a:endParaRPr>
          </a:p>
        </p:txBody>
      </p:sp>
      <p:cxnSp>
        <p:nvCxnSpPr>
          <p:cNvPr id="23" name="Straight Connector 22">
            <a:extLst>
              <a:ext uri="{FF2B5EF4-FFF2-40B4-BE49-F238E27FC236}">
                <a16:creationId xmlns:a16="http://schemas.microsoft.com/office/drawing/2014/main" id="{2E90A1FB-2A2F-4858-937D-FD937D5EE9D3}"/>
              </a:ext>
            </a:extLst>
          </p:cNvPr>
          <p:cNvCxnSpPr>
            <a:cxnSpLocks/>
          </p:cNvCxnSpPr>
          <p:nvPr/>
        </p:nvCxnSpPr>
        <p:spPr>
          <a:xfrm flipH="1">
            <a:off x="3720701" y="3007317"/>
            <a:ext cx="80777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931FB70-8CB9-4350-ACD8-FA25837AEA5F}"/>
              </a:ext>
            </a:extLst>
          </p:cNvPr>
          <p:cNvCxnSpPr>
            <a:cxnSpLocks/>
          </p:cNvCxnSpPr>
          <p:nvPr/>
        </p:nvCxnSpPr>
        <p:spPr>
          <a:xfrm>
            <a:off x="4550616" y="2779507"/>
            <a:ext cx="0" cy="132150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A2D781-E323-FC8A-8DC0-45126F7C0971}"/>
              </a:ext>
            </a:extLst>
          </p:cNvPr>
          <p:cNvSpPr txBox="1"/>
          <p:nvPr/>
        </p:nvSpPr>
        <p:spPr>
          <a:xfrm>
            <a:off x="6351959" y="4261101"/>
            <a:ext cx="2957200" cy="1384995"/>
          </a:xfrm>
          <a:prstGeom prst="rect">
            <a:avLst/>
          </a:prstGeom>
          <a:noFill/>
        </p:spPr>
        <p:txBody>
          <a:bodyPr wrap="square" lIns="0" tIns="0" rIns="0" bIns="0" rtlCol="0">
            <a:spAutoFit/>
          </a:bodyPr>
          <a:lstStyle/>
          <a:p>
            <a:pPr marL="457200" marR="0" lvl="0" indent="-457200" fontAlgn="auto">
              <a:lnSpc>
                <a:spcPct val="100000"/>
              </a:lnSpc>
              <a:spcBef>
                <a:spcPts val="0"/>
              </a:spcBef>
              <a:spcAft>
                <a:spcPts val="0"/>
              </a:spcAft>
              <a:buClrTx/>
              <a:buSzTx/>
              <a:buFont typeface="+mj-lt"/>
              <a:buAutoNum type="arabicPeriod"/>
              <a:tabLst/>
              <a:defRPr/>
            </a:pPr>
            <a:r>
              <a:rPr lang="sl-SI" b="1" dirty="0">
                <a:solidFill>
                  <a:schemeClr val="accent1"/>
                </a:solidFill>
              </a:rPr>
              <a:t>gorenjskiglas.si</a:t>
            </a:r>
          </a:p>
          <a:p>
            <a:pPr marL="457200" marR="0" lvl="0" indent="-457200" fontAlgn="auto">
              <a:lnSpc>
                <a:spcPct val="100000"/>
              </a:lnSpc>
              <a:spcBef>
                <a:spcPts val="0"/>
              </a:spcBef>
              <a:spcAft>
                <a:spcPts val="0"/>
              </a:spcAft>
              <a:buClrTx/>
              <a:buSzTx/>
              <a:buFont typeface="+mj-lt"/>
              <a:buAutoNum type="arabicPeriod"/>
              <a:tabLst/>
              <a:defRPr/>
            </a:pPr>
            <a:r>
              <a:rPr lang="sl-SI" b="1" dirty="0">
                <a:solidFill>
                  <a:schemeClr val="accent1"/>
                </a:solidFill>
              </a:rPr>
              <a:t>rtvslo.si</a:t>
            </a:r>
          </a:p>
          <a:p>
            <a:pPr marL="457200" marR="0" lvl="0" indent="-457200" fontAlgn="auto">
              <a:lnSpc>
                <a:spcPct val="100000"/>
              </a:lnSpc>
              <a:spcBef>
                <a:spcPts val="0"/>
              </a:spcBef>
              <a:spcAft>
                <a:spcPts val="0"/>
              </a:spcAft>
              <a:buClrTx/>
              <a:buSzTx/>
              <a:buFont typeface="+mj-lt"/>
              <a:buAutoNum type="arabicPeriod"/>
              <a:tabLst/>
              <a:defRPr/>
            </a:pPr>
            <a:r>
              <a:rPr lang="sl-SI" b="1" dirty="0">
                <a:solidFill>
                  <a:schemeClr val="accent1"/>
                </a:solidFill>
              </a:rPr>
              <a:t>sta.si</a:t>
            </a:r>
          </a:p>
          <a:p>
            <a:pPr marL="457200" marR="0" lvl="0" indent="-457200" fontAlgn="auto">
              <a:lnSpc>
                <a:spcPct val="100000"/>
              </a:lnSpc>
              <a:spcBef>
                <a:spcPts val="0"/>
              </a:spcBef>
              <a:spcAft>
                <a:spcPts val="0"/>
              </a:spcAft>
              <a:buClrTx/>
              <a:buSzTx/>
              <a:buFont typeface="+mj-lt"/>
              <a:buAutoNum type="arabicPeriod"/>
              <a:tabLst/>
              <a:defRPr/>
            </a:pPr>
            <a:r>
              <a:rPr lang="sl-SI" b="1" dirty="0">
                <a:solidFill>
                  <a:schemeClr val="accent1"/>
                </a:solidFill>
              </a:rPr>
              <a:t>telex.si</a:t>
            </a:r>
          </a:p>
          <a:p>
            <a:pPr marL="457200" marR="0" lvl="0" indent="-457200" fontAlgn="auto">
              <a:lnSpc>
                <a:spcPct val="100000"/>
              </a:lnSpc>
              <a:spcBef>
                <a:spcPts val="0"/>
              </a:spcBef>
              <a:spcAft>
                <a:spcPts val="0"/>
              </a:spcAft>
              <a:buClrTx/>
              <a:buSzTx/>
              <a:buFont typeface="+mj-lt"/>
              <a:buAutoNum type="arabicPeriod"/>
              <a:tabLst/>
              <a:defRPr/>
            </a:pPr>
            <a:r>
              <a:rPr lang="sl-SI" b="1" dirty="0">
                <a:solidFill>
                  <a:schemeClr val="accent1"/>
                </a:solidFill>
              </a:rPr>
              <a:t>Delo</a:t>
            </a:r>
          </a:p>
        </p:txBody>
      </p:sp>
      <p:sp>
        <p:nvSpPr>
          <p:cNvPr id="7" name="TextBox 6">
            <a:extLst>
              <a:ext uri="{FF2B5EF4-FFF2-40B4-BE49-F238E27FC236}">
                <a16:creationId xmlns:a16="http://schemas.microsoft.com/office/drawing/2014/main" id="{ACC6DEE6-1198-2487-F5D8-B81086333BF8}"/>
              </a:ext>
            </a:extLst>
          </p:cNvPr>
          <p:cNvSpPr txBox="1"/>
          <p:nvPr/>
        </p:nvSpPr>
        <p:spPr>
          <a:xfrm>
            <a:off x="9037863" y="4234150"/>
            <a:ext cx="2957200" cy="1384995"/>
          </a:xfrm>
          <a:prstGeom prst="rect">
            <a:avLst/>
          </a:prstGeom>
          <a:noFill/>
        </p:spPr>
        <p:txBody>
          <a:bodyPr wrap="square" lIns="0" tIns="0" rIns="0" bIns="0" rtlCol="0">
            <a:spAutoFit/>
          </a:bodyPr>
          <a:lstStyle/>
          <a:p>
            <a:pPr marL="457200" marR="0" lvl="0" indent="-457200" fontAlgn="auto">
              <a:lnSpc>
                <a:spcPct val="100000"/>
              </a:lnSpc>
              <a:spcBef>
                <a:spcPts val="0"/>
              </a:spcBef>
              <a:spcAft>
                <a:spcPts val="0"/>
              </a:spcAft>
              <a:buClrTx/>
              <a:buSzTx/>
              <a:buFontTx/>
              <a:buAutoNum type="arabicPeriod"/>
              <a:tabLst/>
              <a:defRPr/>
            </a:pPr>
            <a:r>
              <a:rPr lang="sl-SI" b="1" dirty="0">
                <a:solidFill>
                  <a:schemeClr val="accent1"/>
                </a:solidFill>
              </a:rPr>
              <a:t>STA</a:t>
            </a:r>
          </a:p>
          <a:p>
            <a:pPr marL="457200" marR="0" lvl="0" indent="-457200" fontAlgn="auto">
              <a:lnSpc>
                <a:spcPct val="100000"/>
              </a:lnSpc>
              <a:spcBef>
                <a:spcPts val="0"/>
              </a:spcBef>
              <a:spcAft>
                <a:spcPts val="0"/>
              </a:spcAft>
              <a:buClrTx/>
              <a:buSzTx/>
              <a:buFontTx/>
              <a:buAutoNum type="arabicPeriod"/>
              <a:tabLst/>
              <a:defRPr/>
            </a:pPr>
            <a:r>
              <a:rPr lang="sl-SI" b="1" dirty="0">
                <a:solidFill>
                  <a:schemeClr val="accent1"/>
                </a:solidFill>
              </a:rPr>
              <a:t>Saša Senica</a:t>
            </a:r>
          </a:p>
          <a:p>
            <a:pPr marL="457200" marR="0" lvl="0" indent="-457200" fontAlgn="auto">
              <a:lnSpc>
                <a:spcPct val="100000"/>
              </a:lnSpc>
              <a:spcBef>
                <a:spcPts val="0"/>
              </a:spcBef>
              <a:spcAft>
                <a:spcPts val="0"/>
              </a:spcAft>
              <a:buClrTx/>
              <a:buSzTx/>
              <a:buFontTx/>
              <a:buAutoNum type="arabicPeriod"/>
              <a:tabLst/>
              <a:defRPr/>
            </a:pPr>
            <a:r>
              <a:rPr lang="sl-SI" b="1" dirty="0">
                <a:solidFill>
                  <a:schemeClr val="accent1"/>
                </a:solidFill>
              </a:rPr>
              <a:t>S. S.</a:t>
            </a:r>
          </a:p>
          <a:p>
            <a:pPr marL="457200" marR="0" lvl="0" indent="-457200" fontAlgn="auto">
              <a:lnSpc>
                <a:spcPct val="100000"/>
              </a:lnSpc>
              <a:spcBef>
                <a:spcPts val="0"/>
              </a:spcBef>
              <a:spcAft>
                <a:spcPts val="0"/>
              </a:spcAft>
              <a:buClrTx/>
              <a:buSzTx/>
              <a:buFontTx/>
              <a:buAutoNum type="arabicPeriod"/>
              <a:tabLst/>
              <a:defRPr/>
            </a:pPr>
            <a:r>
              <a:rPr lang="sl-SI" b="1" dirty="0">
                <a:solidFill>
                  <a:schemeClr val="accent1"/>
                </a:solidFill>
              </a:rPr>
              <a:t>Nina </a:t>
            </a:r>
            <a:r>
              <a:rPr lang="sl-SI" b="1" dirty="0" err="1">
                <a:solidFill>
                  <a:schemeClr val="accent1"/>
                </a:solidFill>
              </a:rPr>
              <a:t>Slaček</a:t>
            </a:r>
            <a:endParaRPr lang="sl-SI" b="1" dirty="0">
              <a:solidFill>
                <a:schemeClr val="accent1"/>
              </a:solidFill>
            </a:endParaRPr>
          </a:p>
          <a:p>
            <a:pPr marL="457200" marR="0" lvl="0" indent="-457200" fontAlgn="auto">
              <a:lnSpc>
                <a:spcPct val="100000"/>
              </a:lnSpc>
              <a:spcBef>
                <a:spcPts val="0"/>
              </a:spcBef>
              <a:spcAft>
                <a:spcPts val="0"/>
              </a:spcAft>
              <a:buClrTx/>
              <a:buSzTx/>
              <a:buFontTx/>
              <a:buAutoNum type="arabicPeriod"/>
              <a:tabLst/>
              <a:defRPr/>
            </a:pPr>
            <a:r>
              <a:rPr lang="sl-SI" b="1" dirty="0">
                <a:solidFill>
                  <a:schemeClr val="accent1"/>
                </a:solidFill>
              </a:rPr>
              <a:t>A. I.</a:t>
            </a:r>
            <a:endParaRPr lang="sl-SI" dirty="0"/>
          </a:p>
        </p:txBody>
      </p:sp>
    </p:spTree>
    <p:extLst>
      <p:ext uri="{BB962C8B-B14F-4D97-AF65-F5344CB8AC3E}">
        <p14:creationId xmlns:p14="http://schemas.microsoft.com/office/powerpoint/2010/main" val="1768911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CCCB0-E2D9-44FE-82B6-7C89E246B14F}"/>
              </a:ext>
            </a:extLst>
          </p:cNvPr>
          <p:cNvSpPr>
            <a:spLocks noGrp="1"/>
          </p:cNvSpPr>
          <p:nvPr>
            <p:ph type="title"/>
          </p:nvPr>
        </p:nvSpPr>
        <p:spPr/>
        <p:txBody>
          <a:bodyPr/>
          <a:lstStyle/>
          <a:p>
            <a:endParaRPr lang="sl-SI"/>
          </a:p>
        </p:txBody>
      </p:sp>
      <p:sp>
        <p:nvSpPr>
          <p:cNvPr id="3" name="Content Placeholder 2">
            <a:extLst>
              <a:ext uri="{FF2B5EF4-FFF2-40B4-BE49-F238E27FC236}">
                <a16:creationId xmlns:a16="http://schemas.microsoft.com/office/drawing/2014/main" id="{D6120E5F-AC1A-45BB-8375-BB1F231D2B21}"/>
              </a:ext>
            </a:extLst>
          </p:cNvPr>
          <p:cNvSpPr>
            <a:spLocks noGrp="1"/>
          </p:cNvSpPr>
          <p:nvPr>
            <p:ph sz="half" idx="13"/>
          </p:nvPr>
        </p:nvSpPr>
        <p:spPr/>
        <p:txBody>
          <a:bodyPr/>
          <a:lstStyle/>
          <a:p>
            <a:endParaRPr lang="sl-SI"/>
          </a:p>
        </p:txBody>
      </p:sp>
    </p:spTree>
    <p:extLst>
      <p:ext uri="{BB962C8B-B14F-4D97-AF65-F5344CB8AC3E}">
        <p14:creationId xmlns:p14="http://schemas.microsoft.com/office/powerpoint/2010/main" val="187670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3A04B9-EAEB-4F17-A976-F3029C775E78}"/>
              </a:ext>
            </a:extLst>
          </p:cNvPr>
          <p:cNvSpPr>
            <a:spLocks noGrp="1"/>
          </p:cNvSpPr>
          <p:nvPr>
            <p:ph type="title"/>
          </p:nvPr>
        </p:nvSpPr>
        <p:spPr/>
        <p:txBody>
          <a:bodyPr/>
          <a:lstStyle/>
          <a:p>
            <a:endParaRPr lang="sl-SI"/>
          </a:p>
        </p:txBody>
      </p:sp>
      <p:sp>
        <p:nvSpPr>
          <p:cNvPr id="5" name="Content Placeholder 4">
            <a:extLst>
              <a:ext uri="{FF2B5EF4-FFF2-40B4-BE49-F238E27FC236}">
                <a16:creationId xmlns:a16="http://schemas.microsoft.com/office/drawing/2014/main" id="{E4D8CFEE-20B3-4477-9CC4-0DD72B902159}"/>
              </a:ext>
            </a:extLst>
          </p:cNvPr>
          <p:cNvSpPr>
            <a:spLocks noGrp="1"/>
          </p:cNvSpPr>
          <p:nvPr>
            <p:ph sz="half" idx="14"/>
          </p:nvPr>
        </p:nvSpPr>
        <p:spPr/>
        <p:txBody>
          <a:bodyPr/>
          <a:lstStyle/>
          <a:p>
            <a:endParaRPr lang="sl-SI"/>
          </a:p>
        </p:txBody>
      </p:sp>
    </p:spTree>
    <p:extLst>
      <p:ext uri="{BB962C8B-B14F-4D97-AF65-F5344CB8AC3E}">
        <p14:creationId xmlns:p14="http://schemas.microsoft.com/office/powerpoint/2010/main" val="1496436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29051-9F3A-4254-AAAA-AE1A12AADC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2329A9-0509-484E-A236-9C57E5F28CCE}"/>
              </a:ext>
            </a:extLst>
          </p:cNvPr>
          <p:cNvSpPr>
            <a:spLocks noGrp="1"/>
          </p:cNvSpPr>
          <p:nvPr>
            <p:ph sz="half" idx="13"/>
          </p:nvPr>
        </p:nvSpPr>
        <p:spPr/>
        <p:txBody>
          <a:bodyPr/>
          <a:lstStyle/>
          <a:p>
            <a:endParaRPr lang="en-US"/>
          </a:p>
        </p:txBody>
      </p:sp>
    </p:spTree>
    <p:extLst>
      <p:ext uri="{BB962C8B-B14F-4D97-AF65-F5344CB8AC3E}">
        <p14:creationId xmlns:p14="http://schemas.microsoft.com/office/powerpoint/2010/main" val="1318925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13F18B7-8CCA-4B25-9D20-CB1BE4BFD288}"/>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0E0AFDB3-CC3B-4CB2-BD51-3E9A3AA6135C}"/>
              </a:ext>
            </a:extLst>
          </p:cNvPr>
          <p:cNvSpPr>
            <a:spLocks noGrp="1"/>
          </p:cNvSpPr>
          <p:nvPr>
            <p:ph sz="half" idx="13"/>
          </p:nvPr>
        </p:nvSpPr>
        <p:spPr/>
        <p:txBody>
          <a:bodyPr/>
          <a:lstStyle/>
          <a:p>
            <a:endParaRPr lang="en-US"/>
          </a:p>
        </p:txBody>
      </p:sp>
    </p:spTree>
    <p:extLst>
      <p:ext uri="{BB962C8B-B14F-4D97-AF65-F5344CB8AC3E}">
        <p14:creationId xmlns:p14="http://schemas.microsoft.com/office/powerpoint/2010/main" val="3305480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5D3221-1631-4978-A6EF-96DB5D1FECDF}"/>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E58C5E7C-9B48-4E27-A384-C79455D4B408}"/>
              </a:ext>
            </a:extLst>
          </p:cNvPr>
          <p:cNvSpPr>
            <a:spLocks noGrp="1"/>
          </p:cNvSpPr>
          <p:nvPr>
            <p:ph sz="half" idx="13"/>
          </p:nvPr>
        </p:nvSpPr>
        <p:spPr/>
        <p:txBody>
          <a:bodyPr/>
          <a:lstStyle/>
          <a:p>
            <a:endParaRPr lang="en-US"/>
          </a:p>
        </p:txBody>
      </p:sp>
    </p:spTree>
    <p:extLst>
      <p:ext uri="{BB962C8B-B14F-4D97-AF65-F5344CB8AC3E}">
        <p14:creationId xmlns:p14="http://schemas.microsoft.com/office/powerpoint/2010/main" val="1448720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96112-5ACD-4B2C-9060-E6E037F432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574B15-9B5A-4B63-A4B1-970321A642B5}"/>
              </a:ext>
            </a:extLst>
          </p:cNvPr>
          <p:cNvSpPr>
            <a:spLocks noGrp="1"/>
          </p:cNvSpPr>
          <p:nvPr>
            <p:ph sz="half" idx="13"/>
          </p:nvPr>
        </p:nvSpPr>
        <p:spPr/>
        <p:txBody>
          <a:bodyPr/>
          <a:lstStyle/>
          <a:p>
            <a:endParaRPr lang="en-US"/>
          </a:p>
        </p:txBody>
      </p:sp>
    </p:spTree>
    <p:extLst>
      <p:ext uri="{BB962C8B-B14F-4D97-AF65-F5344CB8AC3E}">
        <p14:creationId xmlns:p14="http://schemas.microsoft.com/office/powerpoint/2010/main" val="107414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698F48-508C-4758-9052-CDF170D17174}"/>
              </a:ext>
            </a:extLst>
          </p:cNvPr>
          <p:cNvSpPr>
            <a:spLocks noGrp="1"/>
          </p:cNvSpPr>
          <p:nvPr>
            <p:ph type="title"/>
          </p:nvPr>
        </p:nvSpPr>
        <p:spPr/>
        <p:txBody>
          <a:bodyPr/>
          <a:lstStyle/>
          <a:p>
            <a:r>
              <a:rPr lang="sl-SI" dirty="0"/>
              <a:t>Jožef Stefan Institute (JSI)</a:t>
            </a:r>
          </a:p>
        </p:txBody>
      </p:sp>
      <p:sp>
        <p:nvSpPr>
          <p:cNvPr id="6" name="Text Placeholder 4">
            <a:extLst>
              <a:ext uri="{FF2B5EF4-FFF2-40B4-BE49-F238E27FC236}">
                <a16:creationId xmlns:a16="http://schemas.microsoft.com/office/drawing/2014/main" id="{2C0D1715-E6BA-4572-A85F-AB752D34D7B5}"/>
              </a:ext>
            </a:extLst>
          </p:cNvPr>
          <p:cNvSpPr txBox="1">
            <a:spLocks/>
          </p:cNvSpPr>
          <p:nvPr/>
        </p:nvSpPr>
        <p:spPr>
          <a:xfrm>
            <a:off x="831850" y="5712810"/>
            <a:ext cx="10515600" cy="476744"/>
          </a:xfrm>
          <a:prstGeom prst="rect">
            <a:avLst/>
          </a:prstGeom>
        </p:spPr>
        <p:txBody>
          <a:bodyPr/>
          <a:lstStyle>
            <a:lvl1pPr marL="228600" indent="-228600" algn="l" defTabSz="914400" rtl="0" eaLnBrk="1" latinLnBrk="0" hangingPunct="1">
              <a:lnSpc>
                <a:spcPct val="90000"/>
              </a:lnSpc>
              <a:spcBef>
                <a:spcPts val="1000"/>
              </a:spcBef>
              <a:buClr>
                <a:srgbClr val="47979F"/>
              </a:buClr>
              <a:buFont typeface="Arial" panose="020B0604020202020204" pitchFamily="34" charset="0"/>
              <a:buChar char="•"/>
              <a:defRPr sz="2800" kern="1200">
                <a:solidFill>
                  <a:schemeClr val="tx1"/>
                </a:solidFill>
                <a:latin typeface="TitilliumText25L" panose="02000000000000000000" pitchFamily="50" charset="-18"/>
                <a:ea typeface="+mn-ea"/>
                <a:cs typeface="+mn-cs"/>
              </a:defRPr>
            </a:lvl1pPr>
            <a:lvl2pPr marL="685800" indent="-228600" algn="l" defTabSz="914400" rtl="0" eaLnBrk="1" latinLnBrk="0" hangingPunct="1">
              <a:lnSpc>
                <a:spcPct val="90000"/>
              </a:lnSpc>
              <a:spcBef>
                <a:spcPts val="500"/>
              </a:spcBef>
              <a:buClr>
                <a:srgbClr val="47979F"/>
              </a:buClr>
              <a:buFont typeface="Arial" panose="020B0604020202020204" pitchFamily="34" charset="0"/>
              <a:buChar char="•"/>
              <a:defRPr sz="2400" kern="1200">
                <a:solidFill>
                  <a:schemeClr val="tx1"/>
                </a:solidFill>
                <a:latin typeface="TitilliumText25L" panose="02000000000000000000" pitchFamily="50" charset="-18"/>
                <a:ea typeface="+mn-ea"/>
                <a:cs typeface="+mn-cs"/>
              </a:defRPr>
            </a:lvl2pPr>
            <a:lvl3pPr marL="1143000" indent="-228600" algn="l" defTabSz="914400" rtl="0" eaLnBrk="1" latinLnBrk="0" hangingPunct="1">
              <a:lnSpc>
                <a:spcPct val="90000"/>
              </a:lnSpc>
              <a:spcBef>
                <a:spcPts val="500"/>
              </a:spcBef>
              <a:buClr>
                <a:srgbClr val="47979F"/>
              </a:buClr>
              <a:buFont typeface="Arial" panose="020B0604020202020204" pitchFamily="34" charset="0"/>
              <a:buChar char="•"/>
              <a:defRPr sz="2000" kern="1200">
                <a:solidFill>
                  <a:schemeClr val="tx1"/>
                </a:solidFill>
                <a:latin typeface="TitilliumText25L" panose="02000000000000000000" pitchFamily="50" charset="-18"/>
                <a:ea typeface="+mn-ea"/>
                <a:cs typeface="+mn-cs"/>
              </a:defRPr>
            </a:lvl3pPr>
            <a:lvl4pPr marL="1600200" indent="-228600" algn="l" defTabSz="914400" rtl="0" eaLnBrk="1" latinLnBrk="0" hangingPunct="1">
              <a:lnSpc>
                <a:spcPct val="90000"/>
              </a:lnSpc>
              <a:spcBef>
                <a:spcPts val="500"/>
              </a:spcBef>
              <a:buClr>
                <a:srgbClr val="47979F"/>
              </a:buClr>
              <a:buFont typeface="Arial" panose="020B0604020202020204" pitchFamily="34" charset="0"/>
              <a:buChar char="•"/>
              <a:defRPr sz="1800" kern="1200">
                <a:solidFill>
                  <a:schemeClr val="tx1"/>
                </a:solidFill>
                <a:latin typeface="TitilliumText25L" panose="02000000000000000000" pitchFamily="50" charset="-18"/>
                <a:ea typeface="+mn-ea"/>
                <a:cs typeface="+mn-cs"/>
              </a:defRPr>
            </a:lvl4pPr>
            <a:lvl5pPr marL="2057400" indent="-228600" algn="l" defTabSz="914400" rtl="0" eaLnBrk="1" latinLnBrk="0" hangingPunct="1">
              <a:lnSpc>
                <a:spcPct val="90000"/>
              </a:lnSpc>
              <a:spcBef>
                <a:spcPts val="500"/>
              </a:spcBef>
              <a:buClr>
                <a:srgbClr val="47979F"/>
              </a:buClr>
              <a:buFont typeface="Arial" panose="020B0604020202020204" pitchFamily="34" charset="0"/>
              <a:buChar char="•"/>
              <a:defRPr sz="1800" kern="1200">
                <a:solidFill>
                  <a:schemeClr val="tx1"/>
                </a:solidFill>
                <a:latin typeface="TitilliumText25L" panose="02000000000000000000" pitchFamily="50" charset="-1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sl-SI" sz="2000" i="1" dirty="0" err="1">
                <a:solidFill>
                  <a:srgbClr val="47979F"/>
                </a:solidFill>
                <a:latin typeface="+mn-lt"/>
              </a:rPr>
              <a:t>Knowledge</a:t>
            </a:r>
            <a:r>
              <a:rPr lang="sl-SI" sz="2000" i="1" dirty="0">
                <a:solidFill>
                  <a:srgbClr val="47979F"/>
                </a:solidFill>
                <a:latin typeface="+mn-lt"/>
              </a:rPr>
              <a:t> in </a:t>
            </a:r>
            <a:r>
              <a:rPr lang="sl-SI" sz="2000" i="1" dirty="0" err="1">
                <a:solidFill>
                  <a:srgbClr val="47979F"/>
                </a:solidFill>
                <a:latin typeface="+mn-lt"/>
              </a:rPr>
              <a:t>motion</a:t>
            </a:r>
            <a:r>
              <a:rPr lang="sl-SI" sz="2000" i="1" dirty="0">
                <a:solidFill>
                  <a:srgbClr val="47979F"/>
                </a:solidFill>
                <a:latin typeface="+mn-lt"/>
              </a:rPr>
              <a:t>, a future in </a:t>
            </a:r>
            <a:r>
              <a:rPr lang="sl-SI" sz="2000" i="1" dirty="0" err="1">
                <a:solidFill>
                  <a:srgbClr val="47979F"/>
                </a:solidFill>
                <a:latin typeface="+mn-lt"/>
              </a:rPr>
              <a:t>the</a:t>
            </a:r>
            <a:r>
              <a:rPr lang="sl-SI" sz="2000" i="1" dirty="0">
                <a:solidFill>
                  <a:srgbClr val="47979F"/>
                </a:solidFill>
                <a:latin typeface="+mn-lt"/>
              </a:rPr>
              <a:t> </a:t>
            </a:r>
            <a:r>
              <a:rPr lang="sl-SI" sz="2000" i="1" dirty="0" err="1">
                <a:solidFill>
                  <a:srgbClr val="47979F"/>
                </a:solidFill>
                <a:latin typeface="+mn-lt"/>
              </a:rPr>
              <a:t>making</a:t>
            </a:r>
            <a:endParaRPr lang="sl-SI" sz="2000" i="1" dirty="0">
              <a:solidFill>
                <a:srgbClr val="47979F"/>
              </a:solidFill>
              <a:latin typeface="+mn-lt"/>
            </a:endParaRPr>
          </a:p>
        </p:txBody>
      </p:sp>
    </p:spTree>
    <p:extLst>
      <p:ext uri="{BB962C8B-B14F-4D97-AF65-F5344CB8AC3E}">
        <p14:creationId xmlns:p14="http://schemas.microsoft.com/office/powerpoint/2010/main" val="1042830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A9C30E1-CBC7-4EE4-8783-68DE137762EF}"/>
              </a:ext>
            </a:extLst>
          </p:cNvPr>
          <p:cNvSpPr>
            <a:spLocks noGrp="1"/>
          </p:cNvSpPr>
          <p:nvPr>
            <p:ph type="title"/>
          </p:nvPr>
        </p:nvSpPr>
        <p:spPr/>
        <p:txBody>
          <a:bodyPr/>
          <a:lstStyle/>
          <a:p>
            <a:endParaRPr lang="sl-SI"/>
          </a:p>
        </p:txBody>
      </p:sp>
      <p:sp>
        <p:nvSpPr>
          <p:cNvPr id="12" name="Content Placeholder 11">
            <a:extLst>
              <a:ext uri="{FF2B5EF4-FFF2-40B4-BE49-F238E27FC236}">
                <a16:creationId xmlns:a16="http://schemas.microsoft.com/office/drawing/2014/main" id="{07E76471-A52B-4268-BAE3-ADC21DABDE04}"/>
              </a:ext>
            </a:extLst>
          </p:cNvPr>
          <p:cNvSpPr>
            <a:spLocks noGrp="1"/>
          </p:cNvSpPr>
          <p:nvPr>
            <p:ph sz="half" idx="13"/>
          </p:nvPr>
        </p:nvSpPr>
        <p:spPr/>
        <p:txBody>
          <a:bodyPr/>
          <a:lstStyle/>
          <a:p>
            <a:endParaRPr lang="sl-SI"/>
          </a:p>
        </p:txBody>
      </p:sp>
    </p:spTree>
    <p:extLst>
      <p:ext uri="{BB962C8B-B14F-4D97-AF65-F5344CB8AC3E}">
        <p14:creationId xmlns:p14="http://schemas.microsoft.com/office/powerpoint/2010/main" val="1931821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AE57E-4909-41CE-B89A-4B821B301A14}"/>
              </a:ext>
            </a:extLst>
          </p:cNvPr>
          <p:cNvSpPr>
            <a:spLocks noGrp="1"/>
          </p:cNvSpPr>
          <p:nvPr>
            <p:ph type="title"/>
          </p:nvPr>
        </p:nvSpPr>
        <p:spPr/>
        <p:txBody>
          <a:bodyPr/>
          <a:lstStyle/>
          <a:p>
            <a:endParaRPr lang="sl-SI"/>
          </a:p>
        </p:txBody>
      </p:sp>
      <p:sp>
        <p:nvSpPr>
          <p:cNvPr id="3" name="Content Placeholder 2">
            <a:extLst>
              <a:ext uri="{FF2B5EF4-FFF2-40B4-BE49-F238E27FC236}">
                <a16:creationId xmlns:a16="http://schemas.microsoft.com/office/drawing/2014/main" id="{563634EA-1979-4186-8E67-E28572601FCE}"/>
              </a:ext>
            </a:extLst>
          </p:cNvPr>
          <p:cNvSpPr>
            <a:spLocks noGrp="1"/>
          </p:cNvSpPr>
          <p:nvPr>
            <p:ph sz="half" idx="14"/>
          </p:nvPr>
        </p:nvSpPr>
        <p:spPr/>
        <p:txBody>
          <a:bodyPr/>
          <a:lstStyle/>
          <a:p>
            <a:endParaRPr lang="sl-SI"/>
          </a:p>
        </p:txBody>
      </p:sp>
    </p:spTree>
    <p:extLst>
      <p:ext uri="{BB962C8B-B14F-4D97-AF65-F5344CB8AC3E}">
        <p14:creationId xmlns:p14="http://schemas.microsoft.com/office/powerpoint/2010/main" val="2427411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AB6566-275C-4E20-B5AE-E6DAE8E30B21}"/>
              </a:ext>
            </a:extLst>
          </p:cNvPr>
          <p:cNvSpPr>
            <a:spLocks noGrp="1"/>
          </p:cNvSpPr>
          <p:nvPr>
            <p:ph type="title"/>
          </p:nvPr>
        </p:nvSpPr>
        <p:spPr/>
        <p:txBody>
          <a:bodyPr/>
          <a:lstStyle/>
          <a:p>
            <a:endParaRPr lang="sl-SI"/>
          </a:p>
        </p:txBody>
      </p:sp>
      <p:sp>
        <p:nvSpPr>
          <p:cNvPr id="5" name="Content Placeholder 4">
            <a:extLst>
              <a:ext uri="{FF2B5EF4-FFF2-40B4-BE49-F238E27FC236}">
                <a16:creationId xmlns:a16="http://schemas.microsoft.com/office/drawing/2014/main" id="{37292A7D-32EA-4C45-A553-241C0356E7BD}"/>
              </a:ext>
            </a:extLst>
          </p:cNvPr>
          <p:cNvSpPr>
            <a:spLocks noGrp="1"/>
          </p:cNvSpPr>
          <p:nvPr>
            <p:ph sz="half" idx="13"/>
          </p:nvPr>
        </p:nvSpPr>
        <p:spPr/>
        <p:txBody>
          <a:bodyPr/>
          <a:lstStyle/>
          <a:p>
            <a:endParaRPr lang="sl-SI"/>
          </a:p>
        </p:txBody>
      </p:sp>
    </p:spTree>
    <p:extLst>
      <p:ext uri="{BB962C8B-B14F-4D97-AF65-F5344CB8AC3E}">
        <p14:creationId xmlns:p14="http://schemas.microsoft.com/office/powerpoint/2010/main" val="2989337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AA28-C212-4202-B016-4B8899E9246C}"/>
              </a:ext>
            </a:extLst>
          </p:cNvPr>
          <p:cNvSpPr>
            <a:spLocks noGrp="1"/>
          </p:cNvSpPr>
          <p:nvPr>
            <p:ph type="title"/>
          </p:nvPr>
        </p:nvSpPr>
        <p:spPr/>
        <p:txBody>
          <a:bodyPr/>
          <a:lstStyle/>
          <a:p>
            <a:endParaRPr lang="sl-SI"/>
          </a:p>
        </p:txBody>
      </p:sp>
      <p:sp>
        <p:nvSpPr>
          <p:cNvPr id="3" name="Content Placeholder 2">
            <a:extLst>
              <a:ext uri="{FF2B5EF4-FFF2-40B4-BE49-F238E27FC236}">
                <a16:creationId xmlns:a16="http://schemas.microsoft.com/office/drawing/2014/main" id="{D14C118A-37C3-4F4D-BB9A-E9A362081E5D}"/>
              </a:ext>
            </a:extLst>
          </p:cNvPr>
          <p:cNvSpPr>
            <a:spLocks noGrp="1"/>
          </p:cNvSpPr>
          <p:nvPr>
            <p:ph sz="half" idx="14"/>
          </p:nvPr>
        </p:nvSpPr>
        <p:spPr/>
        <p:txBody>
          <a:bodyPr/>
          <a:lstStyle/>
          <a:p>
            <a:endParaRPr lang="sl-SI"/>
          </a:p>
        </p:txBody>
      </p:sp>
    </p:spTree>
    <p:extLst>
      <p:ext uri="{BB962C8B-B14F-4D97-AF65-F5344CB8AC3E}">
        <p14:creationId xmlns:p14="http://schemas.microsoft.com/office/powerpoint/2010/main" val="36184739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62F815-0A4E-4CBD-BEBE-75228294BEC1}"/>
              </a:ext>
            </a:extLst>
          </p:cNvPr>
          <p:cNvSpPr>
            <a:spLocks noGrp="1"/>
          </p:cNvSpPr>
          <p:nvPr>
            <p:ph type="title"/>
          </p:nvPr>
        </p:nvSpPr>
        <p:spPr/>
        <p:txBody>
          <a:bodyPr/>
          <a:lstStyle/>
          <a:p>
            <a:endParaRPr lang="sl-SI"/>
          </a:p>
        </p:txBody>
      </p:sp>
      <p:sp>
        <p:nvSpPr>
          <p:cNvPr id="5" name="Content Placeholder 4">
            <a:extLst>
              <a:ext uri="{FF2B5EF4-FFF2-40B4-BE49-F238E27FC236}">
                <a16:creationId xmlns:a16="http://schemas.microsoft.com/office/drawing/2014/main" id="{B1C4B8A7-84A4-4823-9683-BA7F14238B20}"/>
              </a:ext>
            </a:extLst>
          </p:cNvPr>
          <p:cNvSpPr>
            <a:spLocks noGrp="1"/>
          </p:cNvSpPr>
          <p:nvPr>
            <p:ph sz="half" idx="13"/>
          </p:nvPr>
        </p:nvSpPr>
        <p:spPr/>
        <p:txBody>
          <a:bodyPr/>
          <a:lstStyle/>
          <a:p>
            <a:endParaRPr lang="sl-SI"/>
          </a:p>
        </p:txBody>
      </p:sp>
    </p:spTree>
    <p:extLst>
      <p:ext uri="{BB962C8B-B14F-4D97-AF65-F5344CB8AC3E}">
        <p14:creationId xmlns:p14="http://schemas.microsoft.com/office/powerpoint/2010/main" val="780720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F88C6-69E6-4418-8703-0D7ADFCB95F1}"/>
              </a:ext>
            </a:extLst>
          </p:cNvPr>
          <p:cNvSpPr>
            <a:spLocks noGrp="1"/>
          </p:cNvSpPr>
          <p:nvPr>
            <p:ph type="title"/>
          </p:nvPr>
        </p:nvSpPr>
        <p:spPr/>
        <p:txBody>
          <a:bodyPr/>
          <a:lstStyle/>
          <a:p>
            <a:endParaRPr lang="sl-SI"/>
          </a:p>
        </p:txBody>
      </p:sp>
      <p:sp>
        <p:nvSpPr>
          <p:cNvPr id="3" name="Content Placeholder 2">
            <a:extLst>
              <a:ext uri="{FF2B5EF4-FFF2-40B4-BE49-F238E27FC236}">
                <a16:creationId xmlns:a16="http://schemas.microsoft.com/office/drawing/2014/main" id="{CC922571-ADA5-4E09-A84F-B9EBA7031DD1}"/>
              </a:ext>
            </a:extLst>
          </p:cNvPr>
          <p:cNvSpPr>
            <a:spLocks noGrp="1"/>
          </p:cNvSpPr>
          <p:nvPr>
            <p:ph sz="half" idx="14"/>
          </p:nvPr>
        </p:nvSpPr>
        <p:spPr/>
        <p:txBody>
          <a:bodyPr/>
          <a:lstStyle/>
          <a:p>
            <a:endParaRPr lang="sl-SI"/>
          </a:p>
        </p:txBody>
      </p:sp>
    </p:spTree>
    <p:extLst>
      <p:ext uri="{BB962C8B-B14F-4D97-AF65-F5344CB8AC3E}">
        <p14:creationId xmlns:p14="http://schemas.microsoft.com/office/powerpoint/2010/main" val="438409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F551AF-46B9-41D6-90BF-88C510985A6E}"/>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latin typeface="Titillium Web" panose="00000500000000000000" pitchFamily="2" charset="-18"/>
            </a:endParaRPr>
          </a:p>
        </p:txBody>
      </p:sp>
      <p:sp>
        <p:nvSpPr>
          <p:cNvPr id="12" name="Title 1">
            <a:extLst>
              <a:ext uri="{FF2B5EF4-FFF2-40B4-BE49-F238E27FC236}">
                <a16:creationId xmlns:a16="http://schemas.microsoft.com/office/drawing/2014/main" id="{751130F0-E7D8-4753-AD77-74B26A673C9F}"/>
              </a:ext>
            </a:extLst>
          </p:cNvPr>
          <p:cNvSpPr txBox="1">
            <a:spLocks/>
          </p:cNvSpPr>
          <p:nvPr/>
        </p:nvSpPr>
        <p:spPr>
          <a:xfrm>
            <a:off x="838199" y="1124159"/>
            <a:ext cx="5046233" cy="52360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sl-SI" dirty="0">
                <a:solidFill>
                  <a:schemeClr val="bg1"/>
                </a:solidFill>
              </a:rPr>
              <a:t>Thank</a:t>
            </a:r>
            <a:r>
              <a:rPr lang="en-SI" dirty="0">
                <a:solidFill>
                  <a:schemeClr val="bg1"/>
                </a:solidFill>
              </a:rPr>
              <a:t> you</a:t>
            </a:r>
            <a:r>
              <a:rPr lang="sl-SI" dirty="0">
                <a:solidFill>
                  <a:schemeClr val="bg1"/>
                </a:solidFill>
              </a:rPr>
              <a:t> for </a:t>
            </a:r>
            <a:r>
              <a:rPr lang="en-SI" dirty="0">
                <a:solidFill>
                  <a:schemeClr val="bg1"/>
                </a:solidFill>
              </a:rPr>
              <a:t>your</a:t>
            </a:r>
            <a:r>
              <a:rPr lang="sl-SI" dirty="0">
                <a:solidFill>
                  <a:schemeClr val="bg1"/>
                </a:solidFill>
              </a:rPr>
              <a:t> attention</a:t>
            </a:r>
          </a:p>
        </p:txBody>
      </p:sp>
      <p:cxnSp>
        <p:nvCxnSpPr>
          <p:cNvPr id="13" name="Straight Connector 12">
            <a:extLst>
              <a:ext uri="{FF2B5EF4-FFF2-40B4-BE49-F238E27FC236}">
                <a16:creationId xmlns:a16="http://schemas.microsoft.com/office/drawing/2014/main" id="{8FB3D7D8-4E3C-4416-8B92-3B5B47338B06}"/>
              </a:ext>
            </a:extLst>
          </p:cNvPr>
          <p:cNvCxnSpPr>
            <a:cxnSpLocks/>
          </p:cNvCxnSpPr>
          <p:nvPr/>
        </p:nvCxnSpPr>
        <p:spPr>
          <a:xfrm>
            <a:off x="838199" y="1027906"/>
            <a:ext cx="1227221" cy="0"/>
          </a:xfrm>
          <a:prstGeom prst="line">
            <a:avLst/>
          </a:prstGeom>
          <a:ln w="28575">
            <a:solidFill>
              <a:schemeClr val="tx2">
                <a:lumMod val="60000"/>
                <a:lumOff val="40000"/>
              </a:schemeClr>
            </a:solidFill>
          </a:ln>
        </p:spPr>
        <p:style>
          <a:lnRef idx="1">
            <a:schemeClr val="accent4"/>
          </a:lnRef>
          <a:fillRef idx="0">
            <a:schemeClr val="accent4"/>
          </a:fillRef>
          <a:effectRef idx="0">
            <a:schemeClr val="accent4"/>
          </a:effectRef>
          <a:fontRef idx="minor">
            <a:schemeClr val="tx1"/>
          </a:fontRef>
        </p:style>
      </p:cxnSp>
      <p:sp>
        <p:nvSpPr>
          <p:cNvPr id="18" name="TextBox 17">
            <a:extLst>
              <a:ext uri="{FF2B5EF4-FFF2-40B4-BE49-F238E27FC236}">
                <a16:creationId xmlns:a16="http://schemas.microsoft.com/office/drawing/2014/main" id="{0F5C9912-D089-43E5-AFFD-749B8E527EDB}"/>
              </a:ext>
            </a:extLst>
          </p:cNvPr>
          <p:cNvSpPr txBox="1"/>
          <p:nvPr/>
        </p:nvSpPr>
        <p:spPr>
          <a:xfrm>
            <a:off x="838200" y="4292750"/>
            <a:ext cx="6874565" cy="1661993"/>
          </a:xfrm>
          <a:prstGeom prst="rect">
            <a:avLst/>
          </a:prstGeom>
          <a:noFill/>
        </p:spPr>
        <p:txBody>
          <a:bodyPr wrap="square" lIns="0" tIns="0" rIns="0" bIns="0" rtlCol="0">
            <a:spAutoFit/>
          </a:bodyPr>
          <a:lstStyle/>
          <a:p>
            <a:pPr marL="0" indent="0">
              <a:lnSpc>
                <a:spcPct val="100000"/>
              </a:lnSpc>
              <a:spcBef>
                <a:spcPts val="0"/>
              </a:spcBef>
              <a:buFont typeface="Arial" panose="020B0604020202020204" pitchFamily="34" charset="0"/>
              <a:buNone/>
            </a:pPr>
            <a:r>
              <a:rPr lang="en-US" dirty="0" err="1">
                <a:solidFill>
                  <a:schemeClr val="bg1"/>
                </a:solidFill>
              </a:rPr>
              <a:t>Jožef</a:t>
            </a:r>
            <a:r>
              <a:rPr lang="en-US" dirty="0">
                <a:solidFill>
                  <a:schemeClr val="bg1"/>
                </a:solidFill>
              </a:rPr>
              <a:t> Stefan</a:t>
            </a:r>
            <a:r>
              <a:rPr lang="en-SI" dirty="0">
                <a:solidFill>
                  <a:schemeClr val="bg1"/>
                </a:solidFill>
              </a:rPr>
              <a:t> Institute</a:t>
            </a:r>
            <a:br>
              <a:rPr lang="sl-SI" dirty="0">
                <a:solidFill>
                  <a:schemeClr val="bg1"/>
                </a:solidFill>
              </a:rPr>
            </a:br>
            <a:r>
              <a:rPr lang="sl-SI" dirty="0">
                <a:solidFill>
                  <a:schemeClr val="bg1"/>
                </a:solidFill>
              </a:rPr>
              <a:t>Jamova cesta 39</a:t>
            </a:r>
          </a:p>
          <a:p>
            <a:pPr marL="0" indent="0">
              <a:lnSpc>
                <a:spcPct val="100000"/>
              </a:lnSpc>
              <a:spcBef>
                <a:spcPts val="0"/>
              </a:spcBef>
              <a:buFont typeface="Arial" panose="020B0604020202020204" pitchFamily="34" charset="0"/>
              <a:buNone/>
            </a:pPr>
            <a:r>
              <a:rPr lang="sl-SI" dirty="0">
                <a:solidFill>
                  <a:schemeClr val="bg1"/>
                </a:solidFill>
              </a:rPr>
              <a:t>1000 Ljubljana </a:t>
            </a:r>
          </a:p>
          <a:p>
            <a:pPr marL="0" indent="0">
              <a:lnSpc>
                <a:spcPct val="100000"/>
              </a:lnSpc>
              <a:spcBef>
                <a:spcPts val="0"/>
              </a:spcBef>
              <a:buFont typeface="Arial" panose="020B0604020202020204" pitchFamily="34" charset="0"/>
              <a:buNone/>
            </a:pPr>
            <a:r>
              <a:rPr lang="sl-SI" dirty="0" err="1">
                <a:solidFill>
                  <a:schemeClr val="bg1"/>
                </a:solidFill>
              </a:rPr>
              <a:t>Slovenia</a:t>
            </a:r>
            <a:br>
              <a:rPr lang="sl-SI" dirty="0">
                <a:solidFill>
                  <a:schemeClr val="bg1"/>
                </a:solidFill>
              </a:rPr>
            </a:br>
            <a:endParaRPr lang="sl-SI" dirty="0">
              <a:solidFill>
                <a:schemeClr val="bg1"/>
              </a:solidFill>
            </a:endParaRPr>
          </a:p>
          <a:p>
            <a:pPr marL="0" indent="0">
              <a:lnSpc>
                <a:spcPct val="100000"/>
              </a:lnSpc>
              <a:spcBef>
                <a:spcPts val="0"/>
              </a:spcBef>
              <a:buFont typeface="Arial" panose="020B0604020202020204" pitchFamily="34" charset="0"/>
              <a:buNone/>
            </a:pPr>
            <a:r>
              <a:rPr lang="sl-SI" dirty="0">
                <a:solidFill>
                  <a:schemeClr val="bg1"/>
                </a:solidFill>
                <a:hlinkClick r:id="rId3">
                  <a:extLst>
                    <a:ext uri="{A12FA001-AC4F-418D-AE19-62706E023703}">
                      <ahyp:hlinkClr xmlns:ahyp="http://schemas.microsoft.com/office/drawing/2018/hyperlinkcolor" val="tx"/>
                    </a:ext>
                  </a:extLst>
                </a:hlinkClick>
              </a:rPr>
              <a:t>https://www.ijs.si/</a:t>
            </a:r>
            <a:endParaRPr lang="en-GB" sz="1800" dirty="0">
              <a:solidFill>
                <a:schemeClr val="bg1"/>
              </a:solidFill>
            </a:endParaRPr>
          </a:p>
        </p:txBody>
      </p:sp>
    </p:spTree>
    <p:extLst>
      <p:ext uri="{BB962C8B-B14F-4D97-AF65-F5344CB8AC3E}">
        <p14:creationId xmlns:p14="http://schemas.microsoft.com/office/powerpoint/2010/main" val="3695729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9D3B-B667-40AE-B047-D2D41A4246B7}"/>
              </a:ext>
            </a:extLst>
          </p:cNvPr>
          <p:cNvSpPr>
            <a:spLocks noGrp="1"/>
          </p:cNvSpPr>
          <p:nvPr>
            <p:ph type="title"/>
          </p:nvPr>
        </p:nvSpPr>
        <p:spPr/>
        <p:txBody>
          <a:bodyPr/>
          <a:lstStyle/>
          <a:p>
            <a:r>
              <a:rPr lang="sl-SI" b="1" dirty="0">
                <a:latin typeface="+mn-lt"/>
              </a:rPr>
              <a:t>Jožef Stefan Institute (JSI)</a:t>
            </a:r>
          </a:p>
        </p:txBody>
      </p:sp>
      <p:sp>
        <p:nvSpPr>
          <p:cNvPr id="3" name="Text Placeholder 2">
            <a:extLst>
              <a:ext uri="{FF2B5EF4-FFF2-40B4-BE49-F238E27FC236}">
                <a16:creationId xmlns:a16="http://schemas.microsoft.com/office/drawing/2014/main" id="{F6914034-801D-41F7-BBA7-A80425615B79}"/>
              </a:ext>
            </a:extLst>
          </p:cNvPr>
          <p:cNvSpPr>
            <a:spLocks noGrp="1"/>
          </p:cNvSpPr>
          <p:nvPr>
            <p:ph type="body" idx="1"/>
          </p:nvPr>
        </p:nvSpPr>
        <p:spPr/>
        <p:txBody>
          <a:bodyPr/>
          <a:lstStyle/>
          <a:p>
            <a:r>
              <a:rPr lang="en-US" dirty="0">
                <a:solidFill>
                  <a:srgbClr val="47979F"/>
                </a:solidFill>
              </a:rPr>
              <a:t>Knowledge in motion, a future in the making</a:t>
            </a:r>
          </a:p>
          <a:p>
            <a:endParaRPr lang="sl-SI" dirty="0"/>
          </a:p>
        </p:txBody>
      </p:sp>
    </p:spTree>
    <p:extLst>
      <p:ext uri="{BB962C8B-B14F-4D97-AF65-F5344CB8AC3E}">
        <p14:creationId xmlns:p14="http://schemas.microsoft.com/office/powerpoint/2010/main" val="2340668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9D3B-B667-40AE-B047-D2D41A4246B7}"/>
              </a:ext>
            </a:extLst>
          </p:cNvPr>
          <p:cNvSpPr>
            <a:spLocks noGrp="1"/>
          </p:cNvSpPr>
          <p:nvPr>
            <p:ph type="title"/>
          </p:nvPr>
        </p:nvSpPr>
        <p:spPr/>
        <p:txBody>
          <a:bodyPr/>
          <a:lstStyle/>
          <a:p>
            <a:r>
              <a:rPr lang="sl-SI" b="0" dirty="0"/>
              <a:t>Jožef Stefan Institute (JSI)</a:t>
            </a:r>
          </a:p>
        </p:txBody>
      </p:sp>
      <p:sp>
        <p:nvSpPr>
          <p:cNvPr id="5" name="Text Placeholder 2">
            <a:extLst>
              <a:ext uri="{FF2B5EF4-FFF2-40B4-BE49-F238E27FC236}">
                <a16:creationId xmlns:a16="http://schemas.microsoft.com/office/drawing/2014/main" id="{4841F0C6-984C-4188-BD37-F20314587588}"/>
              </a:ext>
            </a:extLst>
          </p:cNvPr>
          <p:cNvSpPr>
            <a:spLocks noGrp="1"/>
          </p:cNvSpPr>
          <p:nvPr>
            <p:ph type="body" idx="1"/>
          </p:nvPr>
        </p:nvSpPr>
        <p:spPr>
          <a:xfrm>
            <a:off x="831850" y="4562476"/>
            <a:ext cx="10515600" cy="1309406"/>
          </a:xfrm>
        </p:spPr>
        <p:txBody>
          <a:bodyPr/>
          <a:lstStyle/>
          <a:p>
            <a:r>
              <a:rPr lang="en-US" dirty="0">
                <a:solidFill>
                  <a:srgbClr val="47979F"/>
                </a:solidFill>
              </a:rPr>
              <a:t>Knowledge in motion, a future in the making</a:t>
            </a:r>
          </a:p>
          <a:p>
            <a:endParaRPr lang="sl-SI" dirty="0"/>
          </a:p>
        </p:txBody>
      </p:sp>
    </p:spTree>
    <p:extLst>
      <p:ext uri="{BB962C8B-B14F-4D97-AF65-F5344CB8AC3E}">
        <p14:creationId xmlns:p14="http://schemas.microsoft.com/office/powerpoint/2010/main" val="75984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lika 12">
            <a:extLst>
              <a:ext uri="{FF2B5EF4-FFF2-40B4-BE49-F238E27FC236}">
                <a16:creationId xmlns:a16="http://schemas.microsoft.com/office/drawing/2014/main" id="{518B09E7-E291-EFBC-696F-0A770C19054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7171"/>
          <a:stretch/>
        </p:blipFill>
        <p:spPr>
          <a:xfrm>
            <a:off x="687471" y="1994482"/>
            <a:ext cx="3486051" cy="3823409"/>
          </a:xfrm>
          <a:prstGeom prst="rect">
            <a:avLst/>
          </a:prstGeom>
        </p:spPr>
      </p:pic>
      <p:sp>
        <p:nvSpPr>
          <p:cNvPr id="2" name="Title 1">
            <a:extLst>
              <a:ext uri="{FF2B5EF4-FFF2-40B4-BE49-F238E27FC236}">
                <a16:creationId xmlns:a16="http://schemas.microsoft.com/office/drawing/2014/main" id="{96EE162A-DF57-4678-AB0A-0131D25F45AC}"/>
              </a:ext>
            </a:extLst>
          </p:cNvPr>
          <p:cNvSpPr>
            <a:spLocks noGrp="1"/>
          </p:cNvSpPr>
          <p:nvPr>
            <p:ph type="title"/>
          </p:nvPr>
        </p:nvSpPr>
        <p:spPr/>
        <p:txBody>
          <a:bodyPr/>
          <a:lstStyle/>
          <a:p>
            <a:r>
              <a:rPr lang="sl-SI" dirty="0"/>
              <a:t> </a:t>
            </a:r>
          </a:p>
        </p:txBody>
      </p:sp>
      <p:sp>
        <p:nvSpPr>
          <p:cNvPr id="9" name="Content Placeholder 6">
            <a:extLst>
              <a:ext uri="{FF2B5EF4-FFF2-40B4-BE49-F238E27FC236}">
                <a16:creationId xmlns:a16="http://schemas.microsoft.com/office/drawing/2014/main" id="{27696272-C233-490E-3E7F-9465F91E7658}"/>
              </a:ext>
            </a:extLst>
          </p:cNvPr>
          <p:cNvSpPr>
            <a:spLocks noGrp="1"/>
          </p:cNvSpPr>
          <p:nvPr>
            <p:ph sz="half" idx="13"/>
          </p:nvPr>
        </p:nvSpPr>
        <p:spPr>
          <a:xfrm>
            <a:off x="4981675" y="3429000"/>
            <a:ext cx="4771926" cy="1847725"/>
          </a:xfrm>
        </p:spPr>
        <p:txBody>
          <a:bodyPr>
            <a:noAutofit/>
          </a:bodyPr>
          <a:lstStyle/>
          <a:p>
            <a:pPr marL="0" indent="0">
              <a:buNone/>
            </a:pPr>
            <a:r>
              <a:rPr lang="en-US" dirty="0">
                <a:effectLst/>
              </a:rPr>
              <a:t>The </a:t>
            </a:r>
            <a:r>
              <a:rPr lang="en-US" dirty="0" err="1">
                <a:effectLst/>
              </a:rPr>
              <a:t>Jožef</a:t>
            </a:r>
            <a:r>
              <a:rPr lang="en-US" dirty="0">
                <a:effectLst/>
              </a:rPr>
              <a:t> Stefan Institute is named after </a:t>
            </a:r>
            <a:r>
              <a:rPr lang="en-US" dirty="0" err="1">
                <a:effectLst/>
              </a:rPr>
              <a:t>Jožef</a:t>
            </a:r>
            <a:r>
              <a:rPr lang="en-US" dirty="0">
                <a:effectLst/>
              </a:rPr>
              <a:t> Stefan, a notable physicist</a:t>
            </a:r>
            <a:r>
              <a:rPr lang="sl-SI" dirty="0">
                <a:effectLst/>
              </a:rPr>
              <a:t> </a:t>
            </a:r>
            <a:r>
              <a:rPr lang="en-US" dirty="0">
                <a:effectLst/>
              </a:rPr>
              <a:t>and the only Slovenian to have a physical law named in his honor – the</a:t>
            </a:r>
            <a:r>
              <a:rPr lang="sl-SI" dirty="0">
                <a:effectLst/>
              </a:rPr>
              <a:t> </a:t>
            </a:r>
            <a:r>
              <a:rPr lang="en-US" dirty="0">
                <a:effectLst/>
              </a:rPr>
              <a:t>Stefan–Boltzmann law of blackbody radiation.</a:t>
            </a:r>
            <a:endParaRPr lang="sl-SI" dirty="0">
              <a:effectLst/>
            </a:endParaRPr>
          </a:p>
          <a:p>
            <a:pPr marL="0" indent="0">
              <a:buNone/>
            </a:pPr>
            <a:endParaRPr lang="sl-SI" dirty="0"/>
          </a:p>
        </p:txBody>
      </p:sp>
      <p:sp>
        <p:nvSpPr>
          <p:cNvPr id="3" name="Slide Number Placeholder 2">
            <a:extLst>
              <a:ext uri="{FF2B5EF4-FFF2-40B4-BE49-F238E27FC236}">
                <a16:creationId xmlns:a16="http://schemas.microsoft.com/office/drawing/2014/main" id="{5CDED97A-1539-4D6C-8972-A05D1B73D5AD}"/>
              </a:ext>
            </a:extLst>
          </p:cNvPr>
          <p:cNvSpPr>
            <a:spLocks noGrp="1"/>
          </p:cNvSpPr>
          <p:nvPr>
            <p:ph type="sldNum" sz="quarter" idx="12"/>
          </p:nvPr>
        </p:nvSpPr>
        <p:spPr/>
        <p:txBody>
          <a:bodyPr/>
          <a:lstStyle/>
          <a:p>
            <a:fld id="{536C58C5-B627-48D0-A1A2-F881587ADEA7}" type="slidenum">
              <a:rPr lang="sl-SI" smtClean="0"/>
              <a:t>7</a:t>
            </a:fld>
            <a:endParaRPr lang="sl-SI"/>
          </a:p>
        </p:txBody>
      </p:sp>
      <p:sp>
        <p:nvSpPr>
          <p:cNvPr id="8" name="Title 1">
            <a:extLst>
              <a:ext uri="{FF2B5EF4-FFF2-40B4-BE49-F238E27FC236}">
                <a16:creationId xmlns:a16="http://schemas.microsoft.com/office/drawing/2014/main" id="{803A7762-2C6D-481C-9268-D34658F7945F}"/>
              </a:ext>
            </a:extLst>
          </p:cNvPr>
          <p:cNvSpPr txBox="1">
            <a:spLocks/>
          </p:cNvSpPr>
          <p:nvPr/>
        </p:nvSpPr>
        <p:spPr>
          <a:xfrm>
            <a:off x="838199" y="1124159"/>
            <a:ext cx="10515600" cy="52360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sl-SI" b="1" dirty="0"/>
              <a:t>Name </a:t>
            </a:r>
            <a:r>
              <a:rPr lang="sl-SI" b="1" dirty="0" err="1"/>
              <a:t>of</a:t>
            </a:r>
            <a:r>
              <a:rPr lang="sl-SI" b="1" dirty="0"/>
              <a:t> </a:t>
            </a:r>
            <a:r>
              <a:rPr lang="sl-SI" b="1" dirty="0" err="1"/>
              <a:t>the</a:t>
            </a:r>
            <a:r>
              <a:rPr lang="sl-SI" b="1" dirty="0"/>
              <a:t> Institute</a:t>
            </a:r>
          </a:p>
        </p:txBody>
      </p:sp>
      <p:sp>
        <p:nvSpPr>
          <p:cNvPr id="12" name="Content Placeholder 6">
            <a:extLst>
              <a:ext uri="{FF2B5EF4-FFF2-40B4-BE49-F238E27FC236}">
                <a16:creationId xmlns:a16="http://schemas.microsoft.com/office/drawing/2014/main" id="{FEF33D40-E8E6-4FFE-7D5B-CEE7ADD43DCD}"/>
              </a:ext>
            </a:extLst>
          </p:cNvPr>
          <p:cNvSpPr txBox="1">
            <a:spLocks/>
          </p:cNvSpPr>
          <p:nvPr/>
        </p:nvSpPr>
        <p:spPr>
          <a:xfrm>
            <a:off x="4981675" y="4901565"/>
            <a:ext cx="2572597" cy="116178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err="1"/>
              <a:t>Jožef</a:t>
            </a:r>
            <a:r>
              <a:rPr lang="en-US" b="1" dirty="0"/>
              <a:t> Stefan</a:t>
            </a:r>
            <a:br>
              <a:rPr lang="en-US" b="1" dirty="0"/>
            </a:br>
            <a:r>
              <a:rPr lang="en-US" dirty="0"/>
              <a:t>1835–1893</a:t>
            </a:r>
          </a:p>
        </p:txBody>
      </p:sp>
    </p:spTree>
    <p:extLst>
      <p:ext uri="{BB962C8B-B14F-4D97-AF65-F5344CB8AC3E}">
        <p14:creationId xmlns:p14="http://schemas.microsoft.com/office/powerpoint/2010/main" val="185035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6A38-6B56-4945-836B-82A8E6DFF4F2}"/>
              </a:ext>
            </a:extLst>
          </p:cNvPr>
          <p:cNvSpPr>
            <a:spLocks noGrp="1"/>
          </p:cNvSpPr>
          <p:nvPr>
            <p:ph type="title"/>
          </p:nvPr>
        </p:nvSpPr>
        <p:spPr/>
        <p:txBody>
          <a:bodyPr/>
          <a:lstStyle/>
          <a:p>
            <a:r>
              <a:rPr lang="sl-SI" b="1" dirty="0" err="1"/>
              <a:t>History</a:t>
            </a:r>
            <a:endParaRPr lang="sl-SI" b="1" dirty="0"/>
          </a:p>
        </p:txBody>
      </p:sp>
      <p:sp>
        <p:nvSpPr>
          <p:cNvPr id="3" name="Content Placeholder 2">
            <a:extLst>
              <a:ext uri="{FF2B5EF4-FFF2-40B4-BE49-F238E27FC236}">
                <a16:creationId xmlns:a16="http://schemas.microsoft.com/office/drawing/2014/main" id="{768C0C14-3220-49A8-841E-83E683D45480}"/>
              </a:ext>
            </a:extLst>
          </p:cNvPr>
          <p:cNvSpPr>
            <a:spLocks noGrp="1"/>
          </p:cNvSpPr>
          <p:nvPr>
            <p:ph sz="half" idx="13"/>
          </p:nvPr>
        </p:nvSpPr>
        <p:spPr/>
        <p:txBody>
          <a:bodyPr/>
          <a:lstStyle/>
          <a:p>
            <a:r>
              <a:rPr lang="en-SI" dirty="0"/>
              <a:t>Institute m</a:t>
            </a:r>
            <a:r>
              <a:rPr lang="en-US" dirty="0" err="1"/>
              <a:t>ilestones</a:t>
            </a:r>
            <a:r>
              <a:rPr lang="en-US" dirty="0"/>
              <a:t> and growth </a:t>
            </a:r>
            <a:r>
              <a:rPr lang="en-SI" dirty="0"/>
              <a:t>in the number</a:t>
            </a:r>
            <a:r>
              <a:rPr lang="en-US" dirty="0"/>
              <a:t> </a:t>
            </a:r>
            <a:r>
              <a:rPr lang="sl-SI" dirty="0"/>
              <a:t>of </a:t>
            </a:r>
            <a:r>
              <a:rPr lang="en-US" dirty="0"/>
              <a:t>employees</a:t>
            </a:r>
            <a:endParaRPr lang="sl-SI" dirty="0"/>
          </a:p>
          <a:p>
            <a:endParaRPr lang="sl-SI" dirty="0"/>
          </a:p>
        </p:txBody>
      </p:sp>
      <p:sp>
        <p:nvSpPr>
          <p:cNvPr id="4" name="Slide Number Placeholder 3">
            <a:extLst>
              <a:ext uri="{FF2B5EF4-FFF2-40B4-BE49-F238E27FC236}">
                <a16:creationId xmlns:a16="http://schemas.microsoft.com/office/drawing/2014/main" id="{9080D158-D382-4282-AE5E-B7F80FC8AAD3}"/>
              </a:ext>
            </a:extLst>
          </p:cNvPr>
          <p:cNvSpPr>
            <a:spLocks noGrp="1"/>
          </p:cNvSpPr>
          <p:nvPr>
            <p:ph type="sldNum" sz="quarter" idx="12"/>
          </p:nvPr>
        </p:nvSpPr>
        <p:spPr>
          <a:xfrm>
            <a:off x="8610600" y="6155507"/>
            <a:ext cx="2743200" cy="365125"/>
          </a:xfrm>
        </p:spPr>
        <p:txBody>
          <a:bodyPr/>
          <a:lstStyle/>
          <a:p>
            <a:fld id="{536C58C5-B627-48D0-A1A2-F881587ADEA7}" type="slidenum">
              <a:rPr lang="sl-SI" smtClean="0"/>
              <a:t>8</a:t>
            </a:fld>
            <a:endParaRPr lang="sl-SI" dirty="0"/>
          </a:p>
        </p:txBody>
      </p:sp>
      <p:cxnSp>
        <p:nvCxnSpPr>
          <p:cNvPr id="7" name="Straight Connector 6">
            <a:extLst>
              <a:ext uri="{FF2B5EF4-FFF2-40B4-BE49-F238E27FC236}">
                <a16:creationId xmlns:a16="http://schemas.microsoft.com/office/drawing/2014/main" id="{B3D8E804-2FD1-49E4-A398-20D6F473109B}"/>
              </a:ext>
            </a:extLst>
          </p:cNvPr>
          <p:cNvCxnSpPr>
            <a:cxnSpLocks/>
          </p:cNvCxnSpPr>
          <p:nvPr/>
        </p:nvCxnSpPr>
        <p:spPr>
          <a:xfrm>
            <a:off x="0" y="4524668"/>
            <a:ext cx="12192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BEEB7E-C4FF-47AC-8FD2-8CD4073CF56D}"/>
              </a:ext>
            </a:extLst>
          </p:cNvPr>
          <p:cNvSpPr txBox="1"/>
          <p:nvPr/>
        </p:nvSpPr>
        <p:spPr>
          <a:xfrm rot="5400000">
            <a:off x="1174395" y="4714027"/>
            <a:ext cx="369332" cy="1051503"/>
          </a:xfrm>
          <a:prstGeom prst="rect">
            <a:avLst/>
          </a:prstGeom>
          <a:noFill/>
        </p:spPr>
        <p:txBody>
          <a:bodyPr vert="vert270" wrap="square" lIns="0" tIns="0" rIns="0" bIns="0" rtlCol="0">
            <a:spAutoFit/>
          </a:bodyPr>
          <a:lstStyle/>
          <a:p>
            <a:pPr defTabSz="534988"/>
            <a:r>
              <a:rPr lang="en-US" sz="1200" dirty="0">
                <a:solidFill>
                  <a:schemeClr val="tx1">
                    <a:lumMod val="50000"/>
                    <a:lumOff val="50000"/>
                  </a:schemeClr>
                </a:solidFill>
              </a:rPr>
              <a:t>Year of establishment</a:t>
            </a:r>
          </a:p>
        </p:txBody>
      </p:sp>
      <p:sp>
        <p:nvSpPr>
          <p:cNvPr id="16" name="TextBox 15">
            <a:extLst>
              <a:ext uri="{FF2B5EF4-FFF2-40B4-BE49-F238E27FC236}">
                <a16:creationId xmlns:a16="http://schemas.microsoft.com/office/drawing/2014/main" id="{292FE087-A370-4F5B-8960-9C1344425749}"/>
              </a:ext>
            </a:extLst>
          </p:cNvPr>
          <p:cNvSpPr txBox="1"/>
          <p:nvPr/>
        </p:nvSpPr>
        <p:spPr>
          <a:xfrm rot="5400000">
            <a:off x="2394398" y="4777606"/>
            <a:ext cx="553998" cy="1051502"/>
          </a:xfrm>
          <a:prstGeom prst="rect">
            <a:avLst/>
          </a:prstGeom>
          <a:noFill/>
        </p:spPr>
        <p:txBody>
          <a:bodyPr vert="vert270" wrap="square" lIns="0" tIns="0" rIns="0" bIns="0" rtlCol="0">
            <a:spAutoFit/>
          </a:bodyPr>
          <a:lstStyle/>
          <a:p>
            <a:pPr defTabSz="534988"/>
            <a:r>
              <a:rPr lang="en-US" sz="1200" dirty="0" err="1">
                <a:solidFill>
                  <a:schemeClr val="tx1">
                    <a:lumMod val="50000"/>
                    <a:lumOff val="50000"/>
                  </a:schemeClr>
                </a:solidFill>
              </a:rPr>
              <a:t>Jožef</a:t>
            </a:r>
            <a:r>
              <a:rPr lang="en-US" sz="1200" dirty="0">
                <a:solidFill>
                  <a:schemeClr val="tx1">
                    <a:lumMod val="50000"/>
                    <a:lumOff val="50000"/>
                  </a:schemeClr>
                </a:solidFill>
              </a:rPr>
              <a:t> Stefan</a:t>
            </a:r>
            <a:endParaRPr lang="en-SI" sz="1200" dirty="0">
              <a:solidFill>
                <a:schemeClr val="tx1">
                  <a:lumMod val="50000"/>
                  <a:lumOff val="50000"/>
                </a:schemeClr>
              </a:solidFill>
            </a:endParaRPr>
          </a:p>
          <a:p>
            <a:pPr defTabSz="534988"/>
            <a:r>
              <a:rPr lang="en-US" sz="1200" dirty="0">
                <a:solidFill>
                  <a:schemeClr val="tx1">
                    <a:lumMod val="50000"/>
                    <a:lumOff val="50000"/>
                  </a:schemeClr>
                </a:solidFill>
              </a:rPr>
              <a:t>Nuclear Institute</a:t>
            </a:r>
          </a:p>
        </p:txBody>
      </p:sp>
      <p:sp>
        <p:nvSpPr>
          <p:cNvPr id="24" name="TextBox 23">
            <a:extLst>
              <a:ext uri="{FF2B5EF4-FFF2-40B4-BE49-F238E27FC236}">
                <a16:creationId xmlns:a16="http://schemas.microsoft.com/office/drawing/2014/main" id="{EB35592C-0A3A-4258-890A-64B3E3AD08F0}"/>
              </a:ext>
            </a:extLst>
          </p:cNvPr>
          <p:cNvSpPr txBox="1"/>
          <p:nvPr/>
        </p:nvSpPr>
        <p:spPr>
          <a:xfrm rot="5400000">
            <a:off x="4798977" y="4301909"/>
            <a:ext cx="369332" cy="1818231"/>
          </a:xfrm>
          <a:prstGeom prst="rect">
            <a:avLst/>
          </a:prstGeom>
          <a:noFill/>
        </p:spPr>
        <p:txBody>
          <a:bodyPr vert="vert270" wrap="square" lIns="0" tIns="0" rIns="0" bIns="0" rtlCol="0">
            <a:spAutoFit/>
          </a:bodyPr>
          <a:lstStyle/>
          <a:p>
            <a:pPr defTabSz="534988"/>
            <a:r>
              <a:rPr lang="en-US" sz="1200" dirty="0">
                <a:solidFill>
                  <a:schemeClr val="tx1">
                    <a:lumMod val="50000"/>
                    <a:lumOff val="50000"/>
                  </a:schemeClr>
                </a:solidFill>
              </a:rPr>
              <a:t>“Jožef Stefan”</a:t>
            </a:r>
            <a:endParaRPr lang="en-SI" sz="1200" dirty="0">
              <a:solidFill>
                <a:schemeClr val="tx1">
                  <a:lumMod val="50000"/>
                  <a:lumOff val="50000"/>
                </a:schemeClr>
              </a:solidFill>
            </a:endParaRPr>
          </a:p>
          <a:p>
            <a:pPr defTabSz="534988"/>
            <a:r>
              <a:rPr lang="en-SI" sz="1200" dirty="0">
                <a:solidFill>
                  <a:schemeClr val="tx1">
                    <a:lumMod val="50000"/>
                    <a:lumOff val="50000"/>
                  </a:schemeClr>
                </a:solidFill>
              </a:rPr>
              <a:t>Institute</a:t>
            </a:r>
            <a:endParaRPr lang="en-US" sz="1200" dirty="0">
              <a:solidFill>
                <a:schemeClr val="tx1">
                  <a:lumMod val="50000"/>
                  <a:lumOff val="50000"/>
                </a:schemeClr>
              </a:solidFill>
            </a:endParaRPr>
          </a:p>
        </p:txBody>
      </p:sp>
      <p:sp>
        <p:nvSpPr>
          <p:cNvPr id="33" name="TextBox 32">
            <a:extLst>
              <a:ext uri="{FF2B5EF4-FFF2-40B4-BE49-F238E27FC236}">
                <a16:creationId xmlns:a16="http://schemas.microsoft.com/office/drawing/2014/main" id="{3A7CE312-CF84-4F93-A8F3-8F52F598E579}"/>
              </a:ext>
            </a:extLst>
          </p:cNvPr>
          <p:cNvSpPr txBox="1"/>
          <p:nvPr/>
        </p:nvSpPr>
        <p:spPr>
          <a:xfrm rot="5400000">
            <a:off x="9258219" y="4854233"/>
            <a:ext cx="369332" cy="713582"/>
          </a:xfrm>
          <a:prstGeom prst="rect">
            <a:avLst/>
          </a:prstGeom>
          <a:noFill/>
        </p:spPr>
        <p:txBody>
          <a:bodyPr vert="vert270" wrap="square" lIns="0" tIns="0" rIns="0" bIns="0" rtlCol="0">
            <a:spAutoFit/>
          </a:bodyPr>
          <a:lstStyle/>
          <a:p>
            <a:pPr defTabSz="534988"/>
            <a:r>
              <a:rPr lang="sl-SI" sz="1200" dirty="0">
                <a:solidFill>
                  <a:schemeClr val="tx1">
                    <a:lumMod val="50000"/>
                    <a:lumOff val="50000"/>
                  </a:schemeClr>
                </a:solidFill>
              </a:rPr>
              <a:t>1</a:t>
            </a:r>
            <a:r>
              <a:rPr lang="sl-SI" sz="1200" baseline="30000" dirty="0">
                <a:solidFill>
                  <a:schemeClr val="tx1">
                    <a:lumMod val="50000"/>
                    <a:lumOff val="50000"/>
                  </a:schemeClr>
                </a:solidFill>
              </a:rPr>
              <a:t>st</a:t>
            </a:r>
            <a:r>
              <a:rPr lang="sl-SI" sz="1200" dirty="0">
                <a:solidFill>
                  <a:schemeClr val="tx1">
                    <a:lumMod val="50000"/>
                    <a:lumOff val="50000"/>
                  </a:schemeClr>
                </a:solidFill>
              </a:rPr>
              <a:t> ERC </a:t>
            </a:r>
            <a:r>
              <a:rPr lang="sl-SI" sz="1200" dirty="0" err="1">
                <a:solidFill>
                  <a:schemeClr val="tx1">
                    <a:lumMod val="50000"/>
                    <a:lumOff val="50000"/>
                  </a:schemeClr>
                </a:solidFill>
              </a:rPr>
              <a:t>project</a:t>
            </a:r>
            <a:endParaRPr lang="en-US" sz="1200" dirty="0">
              <a:solidFill>
                <a:schemeClr val="tx1">
                  <a:lumMod val="50000"/>
                  <a:lumOff val="50000"/>
                </a:schemeClr>
              </a:solidFill>
            </a:endParaRPr>
          </a:p>
        </p:txBody>
      </p:sp>
      <p:sp>
        <p:nvSpPr>
          <p:cNvPr id="36" name="TextBox 35">
            <a:extLst>
              <a:ext uri="{FF2B5EF4-FFF2-40B4-BE49-F238E27FC236}">
                <a16:creationId xmlns:a16="http://schemas.microsoft.com/office/drawing/2014/main" id="{F44E0036-1F11-44DC-88C1-453E22078524}"/>
              </a:ext>
            </a:extLst>
          </p:cNvPr>
          <p:cNvSpPr txBox="1"/>
          <p:nvPr/>
        </p:nvSpPr>
        <p:spPr>
          <a:xfrm rot="5400000">
            <a:off x="8211459" y="4795922"/>
            <a:ext cx="738664" cy="1199537"/>
          </a:xfrm>
          <a:prstGeom prst="rect">
            <a:avLst/>
          </a:prstGeom>
          <a:noFill/>
        </p:spPr>
        <p:txBody>
          <a:bodyPr vert="vert270" wrap="square" lIns="0" tIns="0" rIns="0" bIns="0" rtlCol="0">
            <a:spAutoFit/>
          </a:bodyPr>
          <a:lstStyle/>
          <a:p>
            <a:pPr defTabSz="534988"/>
            <a:r>
              <a:rPr lang="en-US" sz="1200" dirty="0" err="1">
                <a:solidFill>
                  <a:schemeClr val="tx1">
                    <a:lumMod val="50000"/>
                    <a:lumOff val="50000"/>
                  </a:schemeClr>
                </a:solidFill>
              </a:rPr>
              <a:t>Jožef</a:t>
            </a:r>
            <a:r>
              <a:rPr lang="en-US" sz="1200" dirty="0">
                <a:solidFill>
                  <a:schemeClr val="tx1">
                    <a:lumMod val="50000"/>
                    <a:lumOff val="50000"/>
                  </a:schemeClr>
                </a:solidFill>
              </a:rPr>
              <a:t> Stefan International Postgraduate School</a:t>
            </a:r>
          </a:p>
        </p:txBody>
      </p:sp>
      <p:sp>
        <p:nvSpPr>
          <p:cNvPr id="39" name="TextBox 38">
            <a:extLst>
              <a:ext uri="{FF2B5EF4-FFF2-40B4-BE49-F238E27FC236}">
                <a16:creationId xmlns:a16="http://schemas.microsoft.com/office/drawing/2014/main" id="{767F0CFB-E29A-4782-AF3E-25423564BCCA}"/>
              </a:ext>
            </a:extLst>
          </p:cNvPr>
          <p:cNvSpPr txBox="1"/>
          <p:nvPr/>
        </p:nvSpPr>
        <p:spPr>
          <a:xfrm rot="5400000">
            <a:off x="6989742" y="4666735"/>
            <a:ext cx="369332" cy="1088578"/>
          </a:xfrm>
          <a:prstGeom prst="rect">
            <a:avLst/>
          </a:prstGeom>
          <a:noFill/>
        </p:spPr>
        <p:txBody>
          <a:bodyPr vert="vert270" wrap="square" lIns="0" tIns="0" rIns="0" bIns="0" rtlCol="0">
            <a:spAutoFit/>
          </a:bodyPr>
          <a:lstStyle/>
          <a:p>
            <a:pPr defTabSz="534988"/>
            <a:r>
              <a:rPr lang="en-US" sz="1200" dirty="0">
                <a:solidFill>
                  <a:schemeClr val="tx1">
                    <a:lumMod val="50000"/>
                    <a:lumOff val="50000"/>
                  </a:schemeClr>
                </a:solidFill>
              </a:rPr>
              <a:t>Technology Park JSI</a:t>
            </a:r>
          </a:p>
        </p:txBody>
      </p:sp>
      <p:sp>
        <p:nvSpPr>
          <p:cNvPr id="42" name="TextBox 41">
            <a:extLst>
              <a:ext uri="{FF2B5EF4-FFF2-40B4-BE49-F238E27FC236}">
                <a16:creationId xmlns:a16="http://schemas.microsoft.com/office/drawing/2014/main" id="{D6840797-CF35-453A-BE09-2EE99FF418B3}"/>
              </a:ext>
            </a:extLst>
          </p:cNvPr>
          <p:cNvSpPr txBox="1"/>
          <p:nvPr/>
        </p:nvSpPr>
        <p:spPr>
          <a:xfrm rot="5400000">
            <a:off x="5793754" y="4789359"/>
            <a:ext cx="553998" cy="1027997"/>
          </a:xfrm>
          <a:prstGeom prst="rect">
            <a:avLst/>
          </a:prstGeom>
          <a:noFill/>
        </p:spPr>
        <p:txBody>
          <a:bodyPr vert="vert270" wrap="square" lIns="0" tIns="0" rIns="0" bIns="0" rtlCol="0">
            <a:spAutoFit/>
          </a:bodyPr>
          <a:lstStyle/>
          <a:p>
            <a:pPr defTabSz="534988"/>
            <a:r>
              <a:rPr lang="en-US" sz="1200" dirty="0">
                <a:solidFill>
                  <a:schemeClr val="tx1">
                    <a:lumMod val="50000"/>
                    <a:lumOff val="50000"/>
                  </a:schemeClr>
                </a:solidFill>
              </a:rPr>
              <a:t>Project </a:t>
            </a:r>
            <a:r>
              <a:rPr lang="en-SI" sz="1200" dirty="0">
                <a:solidFill>
                  <a:schemeClr val="tx1">
                    <a:lumMod val="50000"/>
                    <a:lumOff val="50000"/>
                  </a:schemeClr>
                </a:solidFill>
              </a:rPr>
              <a:t>for</a:t>
            </a:r>
            <a:r>
              <a:rPr lang="en-US" sz="1200" dirty="0">
                <a:solidFill>
                  <a:schemeClr val="tx1">
                    <a:lumMod val="50000"/>
                    <a:lumOff val="50000"/>
                  </a:schemeClr>
                </a:solidFill>
              </a:rPr>
              <a:t> 2000 new researchers</a:t>
            </a:r>
          </a:p>
        </p:txBody>
      </p:sp>
      <p:sp>
        <p:nvSpPr>
          <p:cNvPr id="45" name="TextBox 44">
            <a:extLst>
              <a:ext uri="{FF2B5EF4-FFF2-40B4-BE49-F238E27FC236}">
                <a16:creationId xmlns:a16="http://schemas.microsoft.com/office/drawing/2014/main" id="{A02C960E-65C2-40D1-856B-8263759726E9}"/>
              </a:ext>
            </a:extLst>
          </p:cNvPr>
          <p:cNvSpPr txBox="1"/>
          <p:nvPr/>
        </p:nvSpPr>
        <p:spPr>
          <a:xfrm rot="5400000">
            <a:off x="3485732" y="4844565"/>
            <a:ext cx="369332" cy="732919"/>
          </a:xfrm>
          <a:prstGeom prst="rect">
            <a:avLst/>
          </a:prstGeom>
          <a:noFill/>
        </p:spPr>
        <p:txBody>
          <a:bodyPr vert="vert270" wrap="square" lIns="0" tIns="0" rIns="0" bIns="0" rtlCol="0">
            <a:spAutoFit/>
          </a:bodyPr>
          <a:lstStyle/>
          <a:p>
            <a:pPr defTabSz="534988"/>
            <a:r>
              <a:rPr lang="en-US" sz="1200" dirty="0">
                <a:solidFill>
                  <a:schemeClr val="tx1">
                    <a:lumMod val="50000"/>
                    <a:lumOff val="50000"/>
                  </a:schemeClr>
                </a:solidFill>
              </a:rPr>
              <a:t>TRIGA</a:t>
            </a:r>
            <a:endParaRPr lang="en-SI" sz="1200" dirty="0">
              <a:solidFill>
                <a:schemeClr val="tx1">
                  <a:lumMod val="50000"/>
                  <a:lumOff val="50000"/>
                </a:schemeClr>
              </a:solidFill>
            </a:endParaRPr>
          </a:p>
          <a:p>
            <a:pPr defTabSz="534988"/>
            <a:r>
              <a:rPr lang="en-SI" sz="1200" dirty="0">
                <a:solidFill>
                  <a:schemeClr val="tx1">
                    <a:lumMod val="50000"/>
                    <a:lumOff val="50000"/>
                  </a:schemeClr>
                </a:solidFill>
              </a:rPr>
              <a:t>Reactor</a:t>
            </a:r>
            <a:endParaRPr lang="en-US" sz="1200" dirty="0">
              <a:solidFill>
                <a:schemeClr val="tx1">
                  <a:lumMod val="50000"/>
                  <a:lumOff val="50000"/>
                </a:schemeClr>
              </a:solidFill>
            </a:endParaRPr>
          </a:p>
        </p:txBody>
      </p:sp>
      <p:sp>
        <p:nvSpPr>
          <p:cNvPr id="65" name="TextBox 64">
            <a:extLst>
              <a:ext uri="{FF2B5EF4-FFF2-40B4-BE49-F238E27FC236}">
                <a16:creationId xmlns:a16="http://schemas.microsoft.com/office/drawing/2014/main" id="{D0366662-54B2-4773-9559-039819B43929}"/>
              </a:ext>
            </a:extLst>
          </p:cNvPr>
          <p:cNvSpPr txBox="1"/>
          <p:nvPr/>
        </p:nvSpPr>
        <p:spPr>
          <a:xfrm rot="5400000">
            <a:off x="10052293" y="4888258"/>
            <a:ext cx="923330" cy="1199535"/>
          </a:xfrm>
          <a:prstGeom prst="rect">
            <a:avLst/>
          </a:prstGeom>
          <a:noFill/>
        </p:spPr>
        <p:txBody>
          <a:bodyPr vert="vert270" wrap="square" lIns="0" tIns="0" rIns="0" bIns="0" rtlCol="0">
            <a:spAutoFit/>
          </a:bodyPr>
          <a:lstStyle/>
          <a:p>
            <a:pPr defTabSz="534988"/>
            <a:r>
              <a:rPr lang="en-US" sz="1200" dirty="0">
                <a:solidFill>
                  <a:schemeClr val="tx1">
                    <a:lumMod val="50000"/>
                    <a:lumOff val="50000"/>
                  </a:schemeClr>
                </a:solidFill>
              </a:rPr>
              <a:t>International Research Centre on Artificial Intelligence (UNESCO)</a:t>
            </a:r>
          </a:p>
        </p:txBody>
      </p:sp>
      <p:cxnSp>
        <p:nvCxnSpPr>
          <p:cNvPr id="56" name="Straight Connector 55">
            <a:extLst>
              <a:ext uri="{FF2B5EF4-FFF2-40B4-BE49-F238E27FC236}">
                <a16:creationId xmlns:a16="http://schemas.microsoft.com/office/drawing/2014/main" id="{279F1089-0DA0-43D2-8B6A-DC0359BE3639}"/>
              </a:ext>
            </a:extLst>
          </p:cNvPr>
          <p:cNvCxnSpPr>
            <a:cxnSpLocks/>
          </p:cNvCxnSpPr>
          <p:nvPr/>
        </p:nvCxnSpPr>
        <p:spPr>
          <a:xfrm flipV="1">
            <a:off x="1050813" y="2357593"/>
            <a:ext cx="0" cy="2347948"/>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C58ECC2-0F8A-4639-A424-0F1176E4E792}"/>
              </a:ext>
            </a:extLst>
          </p:cNvPr>
          <p:cNvCxnSpPr>
            <a:cxnSpLocks/>
          </p:cNvCxnSpPr>
          <p:nvPr/>
        </p:nvCxnSpPr>
        <p:spPr>
          <a:xfrm flipV="1">
            <a:off x="2715244" y="2357592"/>
            <a:ext cx="0" cy="181761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C97D14D-CC00-4F1D-B6F1-788EB7878CC0}"/>
              </a:ext>
            </a:extLst>
          </p:cNvPr>
          <p:cNvCxnSpPr>
            <a:cxnSpLocks/>
          </p:cNvCxnSpPr>
          <p:nvPr/>
        </p:nvCxnSpPr>
        <p:spPr>
          <a:xfrm flipV="1">
            <a:off x="3556510" y="2357592"/>
            <a:ext cx="0" cy="181761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BFB3AFC-BAE2-4193-95EF-204DBB5F1996}"/>
              </a:ext>
            </a:extLst>
          </p:cNvPr>
          <p:cNvCxnSpPr>
            <a:cxnSpLocks/>
          </p:cNvCxnSpPr>
          <p:nvPr/>
        </p:nvCxnSpPr>
        <p:spPr>
          <a:xfrm flipV="1">
            <a:off x="4145105" y="2357592"/>
            <a:ext cx="0" cy="181761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9FE79DF-D5DE-4064-8F7E-2274414E284E}"/>
              </a:ext>
            </a:extLst>
          </p:cNvPr>
          <p:cNvCxnSpPr>
            <a:cxnSpLocks/>
          </p:cNvCxnSpPr>
          <p:nvPr/>
        </p:nvCxnSpPr>
        <p:spPr>
          <a:xfrm flipV="1">
            <a:off x="6212345" y="2357592"/>
            <a:ext cx="0" cy="181761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87872A2-1E22-4584-8D60-0DCF6ABA7A4E}"/>
              </a:ext>
            </a:extLst>
          </p:cNvPr>
          <p:cNvCxnSpPr>
            <a:cxnSpLocks/>
          </p:cNvCxnSpPr>
          <p:nvPr/>
        </p:nvCxnSpPr>
        <p:spPr>
          <a:xfrm flipV="1">
            <a:off x="7119662" y="2357593"/>
            <a:ext cx="0" cy="2042144"/>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7119E55-0FA1-4C8A-A6DE-B8E7A6D88F05}"/>
              </a:ext>
            </a:extLst>
          </p:cNvPr>
          <p:cNvCxnSpPr>
            <a:cxnSpLocks/>
          </p:cNvCxnSpPr>
          <p:nvPr/>
        </p:nvCxnSpPr>
        <p:spPr>
          <a:xfrm flipV="1">
            <a:off x="8704018" y="2357592"/>
            <a:ext cx="0" cy="181761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BDF1201-186F-450A-B7FF-5163EF25CBE6}"/>
              </a:ext>
            </a:extLst>
          </p:cNvPr>
          <p:cNvCxnSpPr>
            <a:cxnSpLocks/>
          </p:cNvCxnSpPr>
          <p:nvPr/>
        </p:nvCxnSpPr>
        <p:spPr>
          <a:xfrm flipV="1">
            <a:off x="10776877" y="2357592"/>
            <a:ext cx="0" cy="181761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6BA4180-57E5-46F1-B2F0-B0292470BBFE}"/>
              </a:ext>
            </a:extLst>
          </p:cNvPr>
          <p:cNvCxnSpPr>
            <a:cxnSpLocks/>
          </p:cNvCxnSpPr>
          <p:nvPr/>
        </p:nvCxnSpPr>
        <p:spPr>
          <a:xfrm flipV="1">
            <a:off x="9747325" y="2357592"/>
            <a:ext cx="0" cy="181761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B06187EC-8B0A-4762-8D3D-5794D6248CAA}"/>
              </a:ext>
            </a:extLst>
          </p:cNvPr>
          <p:cNvSpPr/>
          <p:nvPr/>
        </p:nvSpPr>
        <p:spPr>
          <a:xfrm>
            <a:off x="2358142" y="4184137"/>
            <a:ext cx="678900" cy="6789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600" dirty="0"/>
          </a:p>
        </p:txBody>
      </p:sp>
      <p:sp>
        <p:nvSpPr>
          <p:cNvPr id="76" name="Content Placeholder 2">
            <a:extLst>
              <a:ext uri="{FF2B5EF4-FFF2-40B4-BE49-F238E27FC236}">
                <a16:creationId xmlns:a16="http://schemas.microsoft.com/office/drawing/2014/main" id="{8FF37B89-FA40-4C21-B317-06E7226A0F47}"/>
              </a:ext>
            </a:extLst>
          </p:cNvPr>
          <p:cNvSpPr txBox="1">
            <a:spLocks/>
          </p:cNvSpPr>
          <p:nvPr/>
        </p:nvSpPr>
        <p:spPr>
          <a:xfrm>
            <a:off x="2358142" y="4431406"/>
            <a:ext cx="678900" cy="33227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sz="1600" dirty="0">
                <a:solidFill>
                  <a:schemeClr val="bg1"/>
                </a:solidFill>
              </a:rPr>
              <a:t>1959</a:t>
            </a:r>
          </a:p>
        </p:txBody>
      </p:sp>
      <p:sp>
        <p:nvSpPr>
          <p:cNvPr id="78" name="Oval 77">
            <a:extLst>
              <a:ext uri="{FF2B5EF4-FFF2-40B4-BE49-F238E27FC236}">
                <a16:creationId xmlns:a16="http://schemas.microsoft.com/office/drawing/2014/main" id="{05CEB357-C133-4F84-A157-B0D1ED8BD3B7}"/>
              </a:ext>
            </a:extLst>
          </p:cNvPr>
          <p:cNvSpPr/>
          <p:nvPr/>
        </p:nvSpPr>
        <p:spPr>
          <a:xfrm>
            <a:off x="10380914" y="4169228"/>
            <a:ext cx="678900" cy="6789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600" dirty="0"/>
          </a:p>
        </p:txBody>
      </p:sp>
      <p:sp>
        <p:nvSpPr>
          <p:cNvPr id="79" name="Content Placeholder 2">
            <a:extLst>
              <a:ext uri="{FF2B5EF4-FFF2-40B4-BE49-F238E27FC236}">
                <a16:creationId xmlns:a16="http://schemas.microsoft.com/office/drawing/2014/main" id="{BBB0F567-78D5-4623-8B79-23C9DBEDDC01}"/>
              </a:ext>
            </a:extLst>
          </p:cNvPr>
          <p:cNvSpPr txBox="1">
            <a:spLocks/>
          </p:cNvSpPr>
          <p:nvPr/>
        </p:nvSpPr>
        <p:spPr>
          <a:xfrm>
            <a:off x="10380914" y="4416497"/>
            <a:ext cx="678900" cy="33227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sz="1600" dirty="0">
                <a:solidFill>
                  <a:schemeClr val="bg1"/>
                </a:solidFill>
              </a:rPr>
              <a:t>202</a:t>
            </a:r>
            <a:r>
              <a:rPr lang="en-US" sz="1600" dirty="0">
                <a:solidFill>
                  <a:schemeClr val="bg1"/>
                </a:solidFill>
              </a:rPr>
              <a:t>0</a:t>
            </a:r>
            <a:endParaRPr lang="sl-SI" sz="1600" dirty="0">
              <a:solidFill>
                <a:schemeClr val="bg1"/>
              </a:solidFill>
            </a:endParaRPr>
          </a:p>
        </p:txBody>
      </p:sp>
      <p:sp>
        <p:nvSpPr>
          <p:cNvPr id="80" name="Oval 79">
            <a:extLst>
              <a:ext uri="{FF2B5EF4-FFF2-40B4-BE49-F238E27FC236}">
                <a16:creationId xmlns:a16="http://schemas.microsoft.com/office/drawing/2014/main" id="{EEDC846B-3A57-405F-B3C6-77E3A54BE9E1}"/>
              </a:ext>
            </a:extLst>
          </p:cNvPr>
          <p:cNvSpPr/>
          <p:nvPr/>
        </p:nvSpPr>
        <p:spPr>
          <a:xfrm>
            <a:off x="3766178" y="4184137"/>
            <a:ext cx="678900" cy="6789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600" dirty="0"/>
          </a:p>
        </p:txBody>
      </p:sp>
      <p:sp>
        <p:nvSpPr>
          <p:cNvPr id="81" name="Content Placeholder 2">
            <a:extLst>
              <a:ext uri="{FF2B5EF4-FFF2-40B4-BE49-F238E27FC236}">
                <a16:creationId xmlns:a16="http://schemas.microsoft.com/office/drawing/2014/main" id="{8132761B-73FE-4B06-97F4-7C496C1A6483}"/>
              </a:ext>
            </a:extLst>
          </p:cNvPr>
          <p:cNvSpPr txBox="1">
            <a:spLocks/>
          </p:cNvSpPr>
          <p:nvPr/>
        </p:nvSpPr>
        <p:spPr>
          <a:xfrm>
            <a:off x="3766178" y="4431406"/>
            <a:ext cx="678900" cy="33227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sz="1600" dirty="0">
                <a:solidFill>
                  <a:schemeClr val="bg1"/>
                </a:solidFill>
              </a:rPr>
              <a:t>1969</a:t>
            </a:r>
          </a:p>
        </p:txBody>
      </p:sp>
      <p:sp>
        <p:nvSpPr>
          <p:cNvPr id="82" name="Oval 81">
            <a:extLst>
              <a:ext uri="{FF2B5EF4-FFF2-40B4-BE49-F238E27FC236}">
                <a16:creationId xmlns:a16="http://schemas.microsoft.com/office/drawing/2014/main" id="{A59D3BCE-49AD-466B-A044-1B8032EA0D01}"/>
              </a:ext>
            </a:extLst>
          </p:cNvPr>
          <p:cNvSpPr/>
          <p:nvPr/>
        </p:nvSpPr>
        <p:spPr>
          <a:xfrm>
            <a:off x="695048" y="4184137"/>
            <a:ext cx="678900" cy="6789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600" dirty="0"/>
          </a:p>
        </p:txBody>
      </p:sp>
      <p:sp>
        <p:nvSpPr>
          <p:cNvPr id="83" name="Content Placeholder 2">
            <a:extLst>
              <a:ext uri="{FF2B5EF4-FFF2-40B4-BE49-F238E27FC236}">
                <a16:creationId xmlns:a16="http://schemas.microsoft.com/office/drawing/2014/main" id="{4411E75D-D74A-47B0-8B55-F722628EEDA3}"/>
              </a:ext>
            </a:extLst>
          </p:cNvPr>
          <p:cNvSpPr txBox="1">
            <a:spLocks/>
          </p:cNvSpPr>
          <p:nvPr/>
        </p:nvSpPr>
        <p:spPr>
          <a:xfrm>
            <a:off x="695048" y="4431406"/>
            <a:ext cx="678900" cy="33227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sz="1600" dirty="0">
                <a:solidFill>
                  <a:schemeClr val="bg1"/>
                </a:solidFill>
              </a:rPr>
              <a:t>1949</a:t>
            </a:r>
          </a:p>
        </p:txBody>
      </p:sp>
      <p:sp>
        <p:nvSpPr>
          <p:cNvPr id="84" name="Oval 83">
            <a:extLst>
              <a:ext uri="{FF2B5EF4-FFF2-40B4-BE49-F238E27FC236}">
                <a16:creationId xmlns:a16="http://schemas.microsoft.com/office/drawing/2014/main" id="{D83A5BC1-A0BF-45AE-99CF-B937F4B104EC}"/>
              </a:ext>
            </a:extLst>
          </p:cNvPr>
          <p:cNvSpPr/>
          <p:nvPr/>
        </p:nvSpPr>
        <p:spPr>
          <a:xfrm>
            <a:off x="9358771" y="4169228"/>
            <a:ext cx="678900" cy="6789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600" dirty="0"/>
          </a:p>
        </p:txBody>
      </p:sp>
      <p:sp>
        <p:nvSpPr>
          <p:cNvPr id="85" name="Content Placeholder 2">
            <a:extLst>
              <a:ext uri="{FF2B5EF4-FFF2-40B4-BE49-F238E27FC236}">
                <a16:creationId xmlns:a16="http://schemas.microsoft.com/office/drawing/2014/main" id="{A562B4CB-4D89-40DF-9D36-11762B72A956}"/>
              </a:ext>
            </a:extLst>
          </p:cNvPr>
          <p:cNvSpPr txBox="1">
            <a:spLocks/>
          </p:cNvSpPr>
          <p:nvPr/>
        </p:nvSpPr>
        <p:spPr>
          <a:xfrm>
            <a:off x="9358771" y="4416497"/>
            <a:ext cx="678900" cy="33227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bg1"/>
                </a:solidFill>
              </a:rPr>
              <a:t>201</a:t>
            </a:r>
            <a:r>
              <a:rPr lang="sl-SI" sz="1600" dirty="0">
                <a:solidFill>
                  <a:schemeClr val="bg1"/>
                </a:solidFill>
              </a:rPr>
              <a:t>2</a:t>
            </a:r>
          </a:p>
        </p:txBody>
      </p:sp>
      <p:sp>
        <p:nvSpPr>
          <p:cNvPr id="86" name="Oval 85">
            <a:extLst>
              <a:ext uri="{FF2B5EF4-FFF2-40B4-BE49-F238E27FC236}">
                <a16:creationId xmlns:a16="http://schemas.microsoft.com/office/drawing/2014/main" id="{3D0187CD-6DC9-4C36-95F1-0BF462C94317}"/>
              </a:ext>
            </a:extLst>
          </p:cNvPr>
          <p:cNvSpPr/>
          <p:nvPr/>
        </p:nvSpPr>
        <p:spPr>
          <a:xfrm>
            <a:off x="8317012" y="4184137"/>
            <a:ext cx="678900" cy="6789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600" dirty="0"/>
          </a:p>
        </p:txBody>
      </p:sp>
      <p:sp>
        <p:nvSpPr>
          <p:cNvPr id="87" name="Content Placeholder 2">
            <a:extLst>
              <a:ext uri="{FF2B5EF4-FFF2-40B4-BE49-F238E27FC236}">
                <a16:creationId xmlns:a16="http://schemas.microsoft.com/office/drawing/2014/main" id="{AE024240-95AB-4794-BEB7-387406E2ADCC}"/>
              </a:ext>
            </a:extLst>
          </p:cNvPr>
          <p:cNvSpPr txBox="1">
            <a:spLocks/>
          </p:cNvSpPr>
          <p:nvPr/>
        </p:nvSpPr>
        <p:spPr>
          <a:xfrm>
            <a:off x="8317012" y="4431406"/>
            <a:ext cx="678900" cy="33227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bg1"/>
                </a:solidFill>
              </a:rPr>
              <a:t>2004</a:t>
            </a:r>
            <a:endParaRPr lang="sl-SI" sz="1600" dirty="0">
              <a:solidFill>
                <a:schemeClr val="bg1"/>
              </a:solidFill>
            </a:endParaRPr>
          </a:p>
        </p:txBody>
      </p:sp>
      <p:sp>
        <p:nvSpPr>
          <p:cNvPr id="88" name="Oval 87">
            <a:extLst>
              <a:ext uri="{FF2B5EF4-FFF2-40B4-BE49-F238E27FC236}">
                <a16:creationId xmlns:a16="http://schemas.microsoft.com/office/drawing/2014/main" id="{24A3953D-6560-4B50-8E4E-9F9C56F17745}"/>
              </a:ext>
            </a:extLst>
          </p:cNvPr>
          <p:cNvSpPr/>
          <p:nvPr/>
        </p:nvSpPr>
        <p:spPr>
          <a:xfrm>
            <a:off x="6780212" y="4184137"/>
            <a:ext cx="678900" cy="6789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600" dirty="0"/>
          </a:p>
        </p:txBody>
      </p:sp>
      <p:sp>
        <p:nvSpPr>
          <p:cNvPr id="89" name="Content Placeholder 2">
            <a:extLst>
              <a:ext uri="{FF2B5EF4-FFF2-40B4-BE49-F238E27FC236}">
                <a16:creationId xmlns:a16="http://schemas.microsoft.com/office/drawing/2014/main" id="{0397C4E6-1312-496A-A76D-65FF4B87A58D}"/>
              </a:ext>
            </a:extLst>
          </p:cNvPr>
          <p:cNvSpPr txBox="1">
            <a:spLocks/>
          </p:cNvSpPr>
          <p:nvPr/>
        </p:nvSpPr>
        <p:spPr>
          <a:xfrm>
            <a:off x="6780212" y="4431406"/>
            <a:ext cx="678900" cy="33227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bg1"/>
                </a:solidFill>
              </a:rPr>
              <a:t>1992</a:t>
            </a:r>
            <a:endParaRPr lang="sl-SI" sz="1600" dirty="0">
              <a:solidFill>
                <a:schemeClr val="bg1"/>
              </a:solidFill>
            </a:endParaRPr>
          </a:p>
        </p:txBody>
      </p:sp>
      <p:sp>
        <p:nvSpPr>
          <p:cNvPr id="90" name="Oval 89">
            <a:extLst>
              <a:ext uri="{FF2B5EF4-FFF2-40B4-BE49-F238E27FC236}">
                <a16:creationId xmlns:a16="http://schemas.microsoft.com/office/drawing/2014/main" id="{1F825191-D0D8-4737-9F2B-68158404F8B4}"/>
              </a:ext>
            </a:extLst>
          </p:cNvPr>
          <p:cNvSpPr/>
          <p:nvPr/>
        </p:nvSpPr>
        <p:spPr>
          <a:xfrm>
            <a:off x="5830154" y="4169228"/>
            <a:ext cx="678900" cy="6789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600" dirty="0"/>
          </a:p>
        </p:txBody>
      </p:sp>
      <p:sp>
        <p:nvSpPr>
          <p:cNvPr id="91" name="Content Placeholder 2">
            <a:extLst>
              <a:ext uri="{FF2B5EF4-FFF2-40B4-BE49-F238E27FC236}">
                <a16:creationId xmlns:a16="http://schemas.microsoft.com/office/drawing/2014/main" id="{02BD0AE3-C3B0-4626-B071-E70D5FBEF289}"/>
              </a:ext>
            </a:extLst>
          </p:cNvPr>
          <p:cNvSpPr txBox="1">
            <a:spLocks/>
          </p:cNvSpPr>
          <p:nvPr/>
        </p:nvSpPr>
        <p:spPr>
          <a:xfrm>
            <a:off x="5830154" y="4416497"/>
            <a:ext cx="678900" cy="33227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chemeClr val="bg1"/>
                </a:solidFill>
              </a:rPr>
              <a:t>1985</a:t>
            </a:r>
            <a:endParaRPr lang="sl-SI" sz="1600" dirty="0">
              <a:solidFill>
                <a:schemeClr val="bg1"/>
              </a:solidFill>
            </a:endParaRPr>
          </a:p>
        </p:txBody>
      </p:sp>
      <p:sp>
        <p:nvSpPr>
          <p:cNvPr id="92" name="Oval 91">
            <a:extLst>
              <a:ext uri="{FF2B5EF4-FFF2-40B4-BE49-F238E27FC236}">
                <a16:creationId xmlns:a16="http://schemas.microsoft.com/office/drawing/2014/main" id="{21B02C1B-DBD3-4201-8E51-44D35CD12AF6}"/>
              </a:ext>
            </a:extLst>
          </p:cNvPr>
          <p:cNvSpPr/>
          <p:nvPr/>
        </p:nvSpPr>
        <p:spPr>
          <a:xfrm>
            <a:off x="3197148" y="4191593"/>
            <a:ext cx="678900" cy="6789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600" dirty="0"/>
          </a:p>
        </p:txBody>
      </p:sp>
      <p:sp>
        <p:nvSpPr>
          <p:cNvPr id="93" name="Content Placeholder 2">
            <a:extLst>
              <a:ext uri="{FF2B5EF4-FFF2-40B4-BE49-F238E27FC236}">
                <a16:creationId xmlns:a16="http://schemas.microsoft.com/office/drawing/2014/main" id="{46EF7943-AA28-404B-925A-A3371B74671E}"/>
              </a:ext>
            </a:extLst>
          </p:cNvPr>
          <p:cNvSpPr txBox="1">
            <a:spLocks/>
          </p:cNvSpPr>
          <p:nvPr/>
        </p:nvSpPr>
        <p:spPr>
          <a:xfrm>
            <a:off x="3197148" y="4438862"/>
            <a:ext cx="678900" cy="33227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sz="1600" dirty="0">
                <a:solidFill>
                  <a:schemeClr val="bg1"/>
                </a:solidFill>
              </a:rPr>
              <a:t>196</a:t>
            </a:r>
            <a:r>
              <a:rPr lang="en-US" sz="1600" dirty="0">
                <a:solidFill>
                  <a:schemeClr val="bg1"/>
                </a:solidFill>
              </a:rPr>
              <a:t>6</a:t>
            </a:r>
            <a:endParaRPr lang="sl-SI" sz="1600" dirty="0">
              <a:solidFill>
                <a:schemeClr val="bg1"/>
              </a:solidFill>
            </a:endParaRPr>
          </a:p>
        </p:txBody>
      </p:sp>
      <p:sp>
        <p:nvSpPr>
          <p:cNvPr id="94" name="Content Placeholder 2">
            <a:extLst>
              <a:ext uri="{FF2B5EF4-FFF2-40B4-BE49-F238E27FC236}">
                <a16:creationId xmlns:a16="http://schemas.microsoft.com/office/drawing/2014/main" id="{DEC2A974-4992-446C-AAAF-A70109EB51FD}"/>
              </a:ext>
            </a:extLst>
          </p:cNvPr>
          <p:cNvSpPr txBox="1">
            <a:spLocks/>
          </p:cNvSpPr>
          <p:nvPr/>
        </p:nvSpPr>
        <p:spPr>
          <a:xfrm>
            <a:off x="1060758" y="2337972"/>
            <a:ext cx="757857" cy="370923"/>
          </a:xfrm>
          <a:prstGeom prst="rect">
            <a:avLst/>
          </a:prstGeom>
        </p:spPr>
        <p:txBody>
          <a:bodyPr vert="horz" lIns="7200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tx1">
                    <a:lumMod val="50000"/>
                    <a:lumOff val="50000"/>
                  </a:schemeClr>
                </a:solidFill>
              </a:rPr>
              <a:t>7</a:t>
            </a:r>
            <a:endParaRPr lang="sl-SI" sz="1600" dirty="0">
              <a:solidFill>
                <a:schemeClr val="tx1">
                  <a:lumMod val="50000"/>
                  <a:lumOff val="50000"/>
                </a:schemeClr>
              </a:solidFill>
            </a:endParaRPr>
          </a:p>
        </p:txBody>
      </p:sp>
      <p:sp>
        <p:nvSpPr>
          <p:cNvPr id="95" name="Content Placeholder 2">
            <a:extLst>
              <a:ext uri="{FF2B5EF4-FFF2-40B4-BE49-F238E27FC236}">
                <a16:creationId xmlns:a16="http://schemas.microsoft.com/office/drawing/2014/main" id="{9F06E707-619E-4E57-965E-43AB5CCC53B7}"/>
              </a:ext>
            </a:extLst>
          </p:cNvPr>
          <p:cNvSpPr txBox="1">
            <a:spLocks/>
          </p:cNvSpPr>
          <p:nvPr/>
        </p:nvSpPr>
        <p:spPr>
          <a:xfrm>
            <a:off x="2711109" y="2337972"/>
            <a:ext cx="757857" cy="370923"/>
          </a:xfrm>
          <a:prstGeom prst="rect">
            <a:avLst/>
          </a:prstGeom>
        </p:spPr>
        <p:txBody>
          <a:bodyPr vert="horz" lIns="7200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tx1">
                    <a:lumMod val="50000"/>
                    <a:lumOff val="50000"/>
                  </a:schemeClr>
                </a:solidFill>
              </a:rPr>
              <a:t>335</a:t>
            </a:r>
            <a:endParaRPr lang="sl-SI" sz="1600" dirty="0">
              <a:solidFill>
                <a:schemeClr val="tx1">
                  <a:lumMod val="50000"/>
                  <a:lumOff val="50000"/>
                </a:schemeClr>
              </a:solidFill>
            </a:endParaRPr>
          </a:p>
        </p:txBody>
      </p:sp>
      <p:sp>
        <p:nvSpPr>
          <p:cNvPr id="96" name="Content Placeholder 2">
            <a:extLst>
              <a:ext uri="{FF2B5EF4-FFF2-40B4-BE49-F238E27FC236}">
                <a16:creationId xmlns:a16="http://schemas.microsoft.com/office/drawing/2014/main" id="{BC4C82D6-3E8E-4D40-891F-5550042C3044}"/>
              </a:ext>
            </a:extLst>
          </p:cNvPr>
          <p:cNvSpPr txBox="1">
            <a:spLocks/>
          </p:cNvSpPr>
          <p:nvPr/>
        </p:nvSpPr>
        <p:spPr>
          <a:xfrm>
            <a:off x="3556509" y="2337972"/>
            <a:ext cx="757857" cy="370923"/>
          </a:xfrm>
          <a:prstGeom prst="rect">
            <a:avLst/>
          </a:prstGeom>
        </p:spPr>
        <p:txBody>
          <a:bodyPr vert="horz" lIns="7200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tx1">
                    <a:lumMod val="50000"/>
                    <a:lumOff val="50000"/>
                  </a:schemeClr>
                </a:solidFill>
              </a:rPr>
              <a:t>443</a:t>
            </a:r>
            <a:endParaRPr lang="sl-SI" sz="1600" dirty="0">
              <a:solidFill>
                <a:schemeClr val="tx1">
                  <a:lumMod val="50000"/>
                  <a:lumOff val="50000"/>
                </a:schemeClr>
              </a:solidFill>
            </a:endParaRPr>
          </a:p>
        </p:txBody>
      </p:sp>
      <p:sp>
        <p:nvSpPr>
          <p:cNvPr id="97" name="Content Placeholder 2">
            <a:extLst>
              <a:ext uri="{FF2B5EF4-FFF2-40B4-BE49-F238E27FC236}">
                <a16:creationId xmlns:a16="http://schemas.microsoft.com/office/drawing/2014/main" id="{AA4939BE-D469-4CF5-ADA5-34E774290052}"/>
              </a:ext>
            </a:extLst>
          </p:cNvPr>
          <p:cNvSpPr txBox="1">
            <a:spLocks/>
          </p:cNvSpPr>
          <p:nvPr/>
        </p:nvSpPr>
        <p:spPr>
          <a:xfrm>
            <a:off x="4152505" y="2337972"/>
            <a:ext cx="757857" cy="370923"/>
          </a:xfrm>
          <a:prstGeom prst="rect">
            <a:avLst/>
          </a:prstGeom>
        </p:spPr>
        <p:txBody>
          <a:bodyPr vert="horz" lIns="7200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tx1">
                    <a:lumMod val="50000"/>
                    <a:lumOff val="50000"/>
                  </a:schemeClr>
                </a:solidFill>
              </a:rPr>
              <a:t>420</a:t>
            </a:r>
            <a:endParaRPr lang="sl-SI" sz="1600" dirty="0">
              <a:solidFill>
                <a:schemeClr val="tx1">
                  <a:lumMod val="50000"/>
                  <a:lumOff val="50000"/>
                </a:schemeClr>
              </a:solidFill>
            </a:endParaRPr>
          </a:p>
        </p:txBody>
      </p:sp>
      <p:sp>
        <p:nvSpPr>
          <p:cNvPr id="98" name="Content Placeholder 2">
            <a:extLst>
              <a:ext uri="{FF2B5EF4-FFF2-40B4-BE49-F238E27FC236}">
                <a16:creationId xmlns:a16="http://schemas.microsoft.com/office/drawing/2014/main" id="{62AE804B-DF0A-465B-B0B8-854FDDFF17ED}"/>
              </a:ext>
            </a:extLst>
          </p:cNvPr>
          <p:cNvSpPr txBox="1">
            <a:spLocks/>
          </p:cNvSpPr>
          <p:nvPr/>
        </p:nvSpPr>
        <p:spPr>
          <a:xfrm>
            <a:off x="6209177" y="2337972"/>
            <a:ext cx="757857" cy="370923"/>
          </a:xfrm>
          <a:prstGeom prst="rect">
            <a:avLst/>
          </a:prstGeom>
        </p:spPr>
        <p:txBody>
          <a:bodyPr vert="horz" lIns="7200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tx1">
                    <a:lumMod val="50000"/>
                    <a:lumOff val="50000"/>
                  </a:schemeClr>
                </a:solidFill>
              </a:rPr>
              <a:t>749</a:t>
            </a:r>
            <a:endParaRPr lang="sl-SI" sz="1600" dirty="0">
              <a:solidFill>
                <a:schemeClr val="tx1">
                  <a:lumMod val="50000"/>
                  <a:lumOff val="50000"/>
                </a:schemeClr>
              </a:solidFill>
            </a:endParaRPr>
          </a:p>
        </p:txBody>
      </p:sp>
      <p:sp>
        <p:nvSpPr>
          <p:cNvPr id="99" name="Content Placeholder 2">
            <a:extLst>
              <a:ext uri="{FF2B5EF4-FFF2-40B4-BE49-F238E27FC236}">
                <a16:creationId xmlns:a16="http://schemas.microsoft.com/office/drawing/2014/main" id="{B3C29D45-7631-4C07-BAAB-FD26BE979D8E}"/>
              </a:ext>
            </a:extLst>
          </p:cNvPr>
          <p:cNvSpPr txBox="1">
            <a:spLocks/>
          </p:cNvSpPr>
          <p:nvPr/>
        </p:nvSpPr>
        <p:spPr>
          <a:xfrm>
            <a:off x="7119662" y="2337972"/>
            <a:ext cx="757857" cy="370923"/>
          </a:xfrm>
          <a:prstGeom prst="rect">
            <a:avLst/>
          </a:prstGeom>
        </p:spPr>
        <p:txBody>
          <a:bodyPr vert="horz" lIns="7200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tx1">
                    <a:lumMod val="50000"/>
                    <a:lumOff val="50000"/>
                  </a:schemeClr>
                </a:solidFill>
              </a:rPr>
              <a:t>809</a:t>
            </a:r>
            <a:endParaRPr lang="sl-SI" sz="1600" dirty="0">
              <a:solidFill>
                <a:schemeClr val="tx1">
                  <a:lumMod val="50000"/>
                  <a:lumOff val="50000"/>
                </a:schemeClr>
              </a:solidFill>
            </a:endParaRPr>
          </a:p>
        </p:txBody>
      </p:sp>
      <p:sp>
        <p:nvSpPr>
          <p:cNvPr id="100" name="Content Placeholder 2">
            <a:extLst>
              <a:ext uri="{FF2B5EF4-FFF2-40B4-BE49-F238E27FC236}">
                <a16:creationId xmlns:a16="http://schemas.microsoft.com/office/drawing/2014/main" id="{2A06060C-2361-41E2-9A54-07FB636B9A41}"/>
              </a:ext>
            </a:extLst>
          </p:cNvPr>
          <p:cNvSpPr txBox="1">
            <a:spLocks/>
          </p:cNvSpPr>
          <p:nvPr/>
        </p:nvSpPr>
        <p:spPr>
          <a:xfrm>
            <a:off x="8721054" y="2337972"/>
            <a:ext cx="757857" cy="370923"/>
          </a:xfrm>
          <a:prstGeom prst="rect">
            <a:avLst/>
          </a:prstGeom>
        </p:spPr>
        <p:txBody>
          <a:bodyPr vert="horz" lIns="7200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tx1">
                    <a:lumMod val="50000"/>
                    <a:lumOff val="50000"/>
                  </a:schemeClr>
                </a:solidFill>
              </a:rPr>
              <a:t>770</a:t>
            </a:r>
            <a:endParaRPr lang="sl-SI" sz="1600" dirty="0">
              <a:solidFill>
                <a:schemeClr val="tx1">
                  <a:lumMod val="50000"/>
                  <a:lumOff val="50000"/>
                </a:schemeClr>
              </a:solidFill>
            </a:endParaRPr>
          </a:p>
        </p:txBody>
      </p:sp>
      <p:sp>
        <p:nvSpPr>
          <p:cNvPr id="101" name="Content Placeholder 2">
            <a:extLst>
              <a:ext uri="{FF2B5EF4-FFF2-40B4-BE49-F238E27FC236}">
                <a16:creationId xmlns:a16="http://schemas.microsoft.com/office/drawing/2014/main" id="{49F6D1FE-6582-477E-A661-1A7F35E9A3AA}"/>
              </a:ext>
            </a:extLst>
          </p:cNvPr>
          <p:cNvSpPr txBox="1">
            <a:spLocks/>
          </p:cNvSpPr>
          <p:nvPr/>
        </p:nvSpPr>
        <p:spPr>
          <a:xfrm>
            <a:off x="9756811" y="2337972"/>
            <a:ext cx="757857" cy="370923"/>
          </a:xfrm>
          <a:prstGeom prst="rect">
            <a:avLst/>
          </a:prstGeom>
        </p:spPr>
        <p:txBody>
          <a:bodyPr vert="horz" lIns="7200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tx1">
                    <a:lumMod val="50000"/>
                    <a:lumOff val="50000"/>
                  </a:schemeClr>
                </a:solidFill>
              </a:rPr>
              <a:t>961</a:t>
            </a:r>
            <a:endParaRPr lang="sl-SI" sz="1600" dirty="0">
              <a:solidFill>
                <a:schemeClr val="tx1">
                  <a:lumMod val="50000"/>
                  <a:lumOff val="50000"/>
                </a:schemeClr>
              </a:solidFill>
            </a:endParaRPr>
          </a:p>
        </p:txBody>
      </p:sp>
      <p:sp>
        <p:nvSpPr>
          <p:cNvPr id="102" name="Content Placeholder 2">
            <a:extLst>
              <a:ext uri="{FF2B5EF4-FFF2-40B4-BE49-F238E27FC236}">
                <a16:creationId xmlns:a16="http://schemas.microsoft.com/office/drawing/2014/main" id="{1642EB01-34DE-4C77-912E-6D5E3E3F0CF3}"/>
              </a:ext>
            </a:extLst>
          </p:cNvPr>
          <p:cNvSpPr txBox="1">
            <a:spLocks/>
          </p:cNvSpPr>
          <p:nvPr/>
        </p:nvSpPr>
        <p:spPr>
          <a:xfrm>
            <a:off x="10754046" y="2337972"/>
            <a:ext cx="757857" cy="370923"/>
          </a:xfrm>
          <a:prstGeom prst="rect">
            <a:avLst/>
          </a:prstGeom>
        </p:spPr>
        <p:txBody>
          <a:bodyPr vert="horz" lIns="7200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solidFill>
                  <a:schemeClr val="tx1">
                    <a:lumMod val="50000"/>
                    <a:lumOff val="50000"/>
                  </a:schemeClr>
                </a:solidFill>
              </a:rPr>
              <a:t>1087</a:t>
            </a:r>
            <a:endParaRPr lang="sl-SI" sz="1600" dirty="0">
              <a:solidFill>
                <a:schemeClr val="tx1">
                  <a:lumMod val="50000"/>
                  <a:lumOff val="50000"/>
                </a:schemeClr>
              </a:solidFill>
            </a:endParaRPr>
          </a:p>
        </p:txBody>
      </p:sp>
      <p:pic>
        <p:nvPicPr>
          <p:cNvPr id="103" name="Graphic 102">
            <a:extLst>
              <a:ext uri="{FF2B5EF4-FFF2-40B4-BE49-F238E27FC236}">
                <a16:creationId xmlns:a16="http://schemas.microsoft.com/office/drawing/2014/main" id="{36F2002E-755E-48A1-B4F3-B22033E6A8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0813" y="2644449"/>
            <a:ext cx="10283286" cy="1450568"/>
          </a:xfrm>
          <a:prstGeom prst="rect">
            <a:avLst/>
          </a:prstGeom>
        </p:spPr>
      </p:pic>
      <p:cxnSp>
        <p:nvCxnSpPr>
          <p:cNvPr id="104" name="Straight Connector 103">
            <a:extLst>
              <a:ext uri="{FF2B5EF4-FFF2-40B4-BE49-F238E27FC236}">
                <a16:creationId xmlns:a16="http://schemas.microsoft.com/office/drawing/2014/main" id="{DE454026-CF89-4829-ADF1-8AA0729AA2EC}"/>
              </a:ext>
            </a:extLst>
          </p:cNvPr>
          <p:cNvCxnSpPr>
            <a:cxnSpLocks/>
          </p:cNvCxnSpPr>
          <p:nvPr/>
        </p:nvCxnSpPr>
        <p:spPr>
          <a:xfrm flipV="1">
            <a:off x="11334099" y="2363461"/>
            <a:ext cx="0" cy="1817619"/>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5" name="Oval 104">
            <a:extLst>
              <a:ext uri="{FF2B5EF4-FFF2-40B4-BE49-F238E27FC236}">
                <a16:creationId xmlns:a16="http://schemas.microsoft.com/office/drawing/2014/main" id="{29355ECC-55BE-4867-B5EE-3FD3B221FF2D}"/>
              </a:ext>
            </a:extLst>
          </p:cNvPr>
          <p:cNvSpPr/>
          <p:nvPr/>
        </p:nvSpPr>
        <p:spPr>
          <a:xfrm>
            <a:off x="10938136" y="4175097"/>
            <a:ext cx="678900" cy="6789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600" dirty="0"/>
          </a:p>
        </p:txBody>
      </p:sp>
      <p:sp>
        <p:nvSpPr>
          <p:cNvPr id="106" name="Content Placeholder 2">
            <a:extLst>
              <a:ext uri="{FF2B5EF4-FFF2-40B4-BE49-F238E27FC236}">
                <a16:creationId xmlns:a16="http://schemas.microsoft.com/office/drawing/2014/main" id="{4E832926-245E-42F7-B6CC-121CE96B3102}"/>
              </a:ext>
            </a:extLst>
          </p:cNvPr>
          <p:cNvSpPr txBox="1">
            <a:spLocks/>
          </p:cNvSpPr>
          <p:nvPr/>
        </p:nvSpPr>
        <p:spPr>
          <a:xfrm>
            <a:off x="10938136" y="4422366"/>
            <a:ext cx="678900" cy="332279"/>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l-SI" sz="1600" dirty="0">
                <a:solidFill>
                  <a:schemeClr val="bg1"/>
                </a:solidFill>
              </a:rPr>
              <a:t>2024</a:t>
            </a:r>
          </a:p>
        </p:txBody>
      </p:sp>
      <p:sp>
        <p:nvSpPr>
          <p:cNvPr id="107" name="Content Placeholder 2">
            <a:extLst>
              <a:ext uri="{FF2B5EF4-FFF2-40B4-BE49-F238E27FC236}">
                <a16:creationId xmlns:a16="http://schemas.microsoft.com/office/drawing/2014/main" id="{7CB842F1-5D37-4E62-9F32-B30482B65558}"/>
              </a:ext>
            </a:extLst>
          </p:cNvPr>
          <p:cNvSpPr txBox="1">
            <a:spLocks/>
          </p:cNvSpPr>
          <p:nvPr/>
        </p:nvSpPr>
        <p:spPr>
          <a:xfrm>
            <a:off x="11315448" y="2340344"/>
            <a:ext cx="757857" cy="370923"/>
          </a:xfrm>
          <a:prstGeom prst="rect">
            <a:avLst/>
          </a:prstGeom>
        </p:spPr>
        <p:txBody>
          <a:bodyPr vert="horz" lIns="7200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1600" dirty="0">
                <a:solidFill>
                  <a:schemeClr val="tx1">
                    <a:lumMod val="50000"/>
                    <a:lumOff val="50000"/>
                  </a:schemeClr>
                </a:solidFill>
              </a:rPr>
              <a:t>1263</a:t>
            </a:r>
          </a:p>
        </p:txBody>
      </p:sp>
      <p:sp>
        <p:nvSpPr>
          <p:cNvPr id="108" name="TextBox 107">
            <a:extLst>
              <a:ext uri="{FF2B5EF4-FFF2-40B4-BE49-F238E27FC236}">
                <a16:creationId xmlns:a16="http://schemas.microsoft.com/office/drawing/2014/main" id="{1B165628-EDC7-42B7-8343-6BDE22A0C3C2}"/>
              </a:ext>
            </a:extLst>
          </p:cNvPr>
          <p:cNvSpPr txBox="1"/>
          <p:nvPr/>
        </p:nvSpPr>
        <p:spPr>
          <a:xfrm rot="5400000">
            <a:off x="10972393" y="5148573"/>
            <a:ext cx="923330" cy="678901"/>
          </a:xfrm>
          <a:prstGeom prst="rect">
            <a:avLst/>
          </a:prstGeom>
          <a:noFill/>
        </p:spPr>
        <p:txBody>
          <a:bodyPr vert="vert270" wrap="square" lIns="0" tIns="0" rIns="0" bIns="0" rtlCol="0">
            <a:spAutoFit/>
          </a:bodyPr>
          <a:lstStyle/>
          <a:p>
            <a:pPr defTabSz="534988"/>
            <a:r>
              <a:rPr lang="it-IT" sz="1200" dirty="0">
                <a:solidFill>
                  <a:schemeClr val="tx1">
                    <a:lumMod val="50000"/>
                    <a:lumOff val="50000"/>
                  </a:schemeClr>
                </a:solidFill>
              </a:rPr>
              <a:t>10</a:t>
            </a:r>
            <a:r>
              <a:rPr lang="sl-SI" sz="1200" baseline="30000" dirty="0" err="1">
                <a:solidFill>
                  <a:schemeClr val="tx1">
                    <a:lumMod val="50000"/>
                    <a:lumOff val="50000"/>
                  </a:schemeClr>
                </a:solidFill>
              </a:rPr>
              <a:t>th</a:t>
            </a:r>
            <a:r>
              <a:rPr lang="it-IT" sz="1200" dirty="0">
                <a:solidFill>
                  <a:schemeClr val="tx1">
                    <a:lumMod val="50000"/>
                    <a:lumOff val="50000"/>
                  </a:schemeClr>
                </a:solidFill>
              </a:rPr>
              <a:t> ERC </a:t>
            </a:r>
            <a:r>
              <a:rPr lang="it-IT" sz="1200" dirty="0" err="1">
                <a:solidFill>
                  <a:schemeClr val="tx1">
                    <a:lumMod val="50000"/>
                    <a:lumOff val="50000"/>
                  </a:schemeClr>
                </a:solidFill>
              </a:rPr>
              <a:t>proje</a:t>
            </a:r>
            <a:r>
              <a:rPr lang="sl-SI" sz="1200" dirty="0">
                <a:solidFill>
                  <a:schemeClr val="tx1">
                    <a:lumMod val="50000"/>
                    <a:lumOff val="50000"/>
                  </a:schemeClr>
                </a:solidFill>
              </a:rPr>
              <a:t>c</a:t>
            </a:r>
            <a:r>
              <a:rPr lang="it-IT" sz="1200" dirty="0">
                <a:solidFill>
                  <a:schemeClr val="tx1">
                    <a:lumMod val="50000"/>
                    <a:lumOff val="50000"/>
                  </a:schemeClr>
                </a:solidFill>
              </a:rPr>
              <a:t>t</a:t>
            </a:r>
            <a:r>
              <a:rPr lang="sl-SI" sz="1200" dirty="0">
                <a:solidFill>
                  <a:schemeClr val="tx1">
                    <a:lumMod val="50000"/>
                    <a:lumOff val="50000"/>
                  </a:schemeClr>
                </a:solidFill>
              </a:rPr>
              <a:t>,</a:t>
            </a:r>
            <a:r>
              <a:rPr lang="it-IT" sz="1200" dirty="0">
                <a:solidFill>
                  <a:schemeClr val="tx1">
                    <a:lumMod val="50000"/>
                    <a:lumOff val="50000"/>
                  </a:schemeClr>
                </a:solidFill>
              </a:rPr>
              <a:t> </a:t>
            </a:r>
            <a:endParaRPr lang="sl-SI" sz="1200" dirty="0">
              <a:solidFill>
                <a:schemeClr val="tx1">
                  <a:lumMod val="50000"/>
                  <a:lumOff val="50000"/>
                </a:schemeClr>
              </a:solidFill>
            </a:endParaRPr>
          </a:p>
          <a:p>
            <a:pPr defTabSz="534988"/>
            <a:r>
              <a:rPr lang="it-IT" sz="1200" dirty="0" err="1">
                <a:solidFill>
                  <a:schemeClr val="tx1">
                    <a:lumMod val="50000"/>
                    <a:lumOff val="50000"/>
                  </a:schemeClr>
                </a:solidFill>
              </a:rPr>
              <a:t>Katan</a:t>
            </a:r>
            <a:r>
              <a:rPr lang="sl-SI" sz="1200" dirty="0">
                <a:solidFill>
                  <a:schemeClr val="tx1">
                    <a:lumMod val="50000"/>
                    <a:lumOff val="50000"/>
                  </a:schemeClr>
                </a:solidFill>
              </a:rPr>
              <a:t>a, </a:t>
            </a:r>
          </a:p>
          <a:p>
            <a:pPr defTabSz="534988"/>
            <a:r>
              <a:rPr lang="sl-SI" sz="1200" dirty="0" err="1">
                <a:solidFill>
                  <a:schemeClr val="tx1">
                    <a:lumMod val="50000"/>
                    <a:lumOff val="50000"/>
                  </a:schemeClr>
                </a:solidFill>
              </a:rPr>
              <a:t>project</a:t>
            </a:r>
            <a:endParaRPr lang="sl-SI" sz="1200" dirty="0">
              <a:solidFill>
                <a:schemeClr val="tx1">
                  <a:lumMod val="50000"/>
                  <a:lumOff val="50000"/>
                </a:schemeClr>
              </a:solidFill>
            </a:endParaRPr>
          </a:p>
          <a:p>
            <a:pPr marL="0" indent="0" defTabSz="534988">
              <a:buFont typeface="Arial" panose="020B0604020202020204" pitchFamily="34" charset="0"/>
              <a:buNone/>
            </a:pPr>
            <a:r>
              <a:rPr lang="it-IT" sz="1200" dirty="0">
                <a:solidFill>
                  <a:schemeClr val="tx1">
                    <a:lumMod val="50000"/>
                    <a:lumOff val="50000"/>
                  </a:schemeClr>
                </a:solidFill>
              </a:rPr>
              <a:t>Squash</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759878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BBF964-E9F2-AC3B-2963-8150FB4934B1}"/>
              </a:ext>
            </a:extLst>
          </p:cNvPr>
          <p:cNvSpPr>
            <a:spLocks noGrp="1"/>
          </p:cNvSpPr>
          <p:nvPr>
            <p:ph type="title"/>
          </p:nvPr>
        </p:nvSpPr>
        <p:spPr/>
        <p:txBody>
          <a:bodyPr/>
          <a:lstStyle/>
          <a:p>
            <a:r>
              <a:rPr lang="sl-SI" b="1" dirty="0" err="1"/>
              <a:t>Locations</a:t>
            </a:r>
            <a:r>
              <a:rPr lang="sl-SI" b="1" dirty="0">
                <a:latin typeface="+mn-lt"/>
              </a:rPr>
              <a:t> </a:t>
            </a:r>
            <a:r>
              <a:rPr lang="sl-SI" b="1" dirty="0" err="1">
                <a:latin typeface="+mn-lt"/>
              </a:rPr>
              <a:t>and</a:t>
            </a:r>
            <a:r>
              <a:rPr lang="sl-SI" b="1" dirty="0">
                <a:latin typeface="+mn-lt"/>
              </a:rPr>
              <a:t> no. </a:t>
            </a:r>
            <a:r>
              <a:rPr lang="sl-SI" b="1" dirty="0" err="1">
                <a:latin typeface="+mn-lt"/>
              </a:rPr>
              <a:t>of</a:t>
            </a:r>
            <a:r>
              <a:rPr lang="sl-SI" b="1" dirty="0">
                <a:latin typeface="+mn-lt"/>
              </a:rPr>
              <a:t> </a:t>
            </a:r>
            <a:r>
              <a:rPr lang="sl-SI" b="1" dirty="0" err="1">
                <a:latin typeface="+mn-lt"/>
              </a:rPr>
              <a:t>employees</a:t>
            </a:r>
            <a:endParaRPr lang="sl-SI" b="1" dirty="0">
              <a:latin typeface="+mn-lt"/>
            </a:endParaRPr>
          </a:p>
        </p:txBody>
      </p:sp>
      <p:sp>
        <p:nvSpPr>
          <p:cNvPr id="6" name="Footer Placeholder 6">
            <a:extLst>
              <a:ext uri="{FF2B5EF4-FFF2-40B4-BE49-F238E27FC236}">
                <a16:creationId xmlns:a16="http://schemas.microsoft.com/office/drawing/2014/main" id="{C2296631-C3EB-CF44-6014-BA86F54D007A}"/>
              </a:ext>
            </a:extLst>
          </p:cNvPr>
          <p:cNvSpPr>
            <a:spLocks noGrp="1"/>
          </p:cNvSpPr>
          <p:nvPr>
            <p:ph type="ftr" sz="quarter" idx="11"/>
          </p:nvPr>
        </p:nvSpPr>
        <p:spPr>
          <a:xfrm>
            <a:off x="838200" y="1474470"/>
            <a:ext cx="1955800" cy="365125"/>
          </a:xfrm>
        </p:spPr>
        <p:txBody>
          <a:bodyPr/>
          <a:lstStyle/>
          <a:p>
            <a:r>
              <a:rPr lang="pl-PL" dirty="0"/>
              <a:t>Data as of 31. 12. 2025</a:t>
            </a:r>
            <a:endParaRPr lang="sl-SI" dirty="0"/>
          </a:p>
        </p:txBody>
      </p:sp>
      <p:sp>
        <p:nvSpPr>
          <p:cNvPr id="9" name="Slide Number Placeholder 3">
            <a:extLst>
              <a:ext uri="{FF2B5EF4-FFF2-40B4-BE49-F238E27FC236}">
                <a16:creationId xmlns:a16="http://schemas.microsoft.com/office/drawing/2014/main" id="{B892C263-9586-90B6-C13F-B44AABCC7810}"/>
              </a:ext>
            </a:extLst>
          </p:cNvPr>
          <p:cNvSpPr>
            <a:spLocks noGrp="1"/>
          </p:cNvSpPr>
          <p:nvPr>
            <p:ph type="sldNum" sz="quarter" idx="12"/>
          </p:nvPr>
        </p:nvSpPr>
        <p:spPr>
          <a:xfrm>
            <a:off x="10500360" y="6088380"/>
            <a:ext cx="675640" cy="365125"/>
          </a:xfrm>
        </p:spPr>
        <p:txBody>
          <a:bodyPr/>
          <a:lstStyle/>
          <a:p>
            <a:fld id="{536C58C5-B627-48D0-A1A2-F881587ADEA7}" type="slidenum">
              <a:rPr lang="sl-SI" smtClean="0"/>
              <a:t>9</a:t>
            </a:fld>
            <a:endParaRPr lang="sl-SI" dirty="0"/>
          </a:p>
        </p:txBody>
      </p:sp>
      <p:sp>
        <p:nvSpPr>
          <p:cNvPr id="8" name="Freeform: Shape 7">
            <a:extLst>
              <a:ext uri="{FF2B5EF4-FFF2-40B4-BE49-F238E27FC236}">
                <a16:creationId xmlns:a16="http://schemas.microsoft.com/office/drawing/2014/main" id="{213F94A2-1E3A-BF7A-3CBE-D07F545A74C6}"/>
              </a:ext>
            </a:extLst>
          </p:cNvPr>
          <p:cNvSpPr/>
          <p:nvPr/>
        </p:nvSpPr>
        <p:spPr>
          <a:xfrm>
            <a:off x="458310" y="542237"/>
            <a:ext cx="9173370" cy="5982221"/>
          </a:xfrm>
          <a:custGeom>
            <a:avLst/>
            <a:gdLst>
              <a:gd name="connsiteX0" fmla="*/ 1935397 w 4468049"/>
              <a:gd name="connsiteY0" fmla="*/ 757552 h 2913744"/>
              <a:gd name="connsiteX1" fmla="*/ 1975071 w 4468049"/>
              <a:gd name="connsiteY1" fmla="*/ 738648 h 2913744"/>
              <a:gd name="connsiteX2" fmla="*/ 1974370 w 4468049"/>
              <a:gd name="connsiteY2" fmla="*/ 709010 h 2913744"/>
              <a:gd name="connsiteX3" fmla="*/ 1981372 w 4468049"/>
              <a:gd name="connsiteY3" fmla="*/ 687773 h 2913744"/>
              <a:gd name="connsiteX4" fmla="*/ 1996774 w 4468049"/>
              <a:gd name="connsiteY4" fmla="*/ 664668 h 2913744"/>
              <a:gd name="connsiteX5" fmla="*/ 1994441 w 4468049"/>
              <a:gd name="connsiteY5" fmla="*/ 635730 h 2913744"/>
              <a:gd name="connsiteX6" fmla="*/ 2002142 w 4468049"/>
              <a:gd name="connsiteY6" fmla="*/ 609825 h 2913744"/>
              <a:gd name="connsiteX7" fmla="*/ 2019178 w 4468049"/>
              <a:gd name="connsiteY7" fmla="*/ 595123 h 2913744"/>
              <a:gd name="connsiteX8" fmla="*/ 2036915 w 4468049"/>
              <a:gd name="connsiteY8" fmla="*/ 566884 h 2913744"/>
              <a:gd name="connsiteX9" fmla="*/ 2046950 w 4468049"/>
              <a:gd name="connsiteY9" fmla="*/ 542613 h 2913744"/>
              <a:gd name="connsiteX10" fmla="*/ 2095259 w 4468049"/>
              <a:gd name="connsiteY10" fmla="*/ 558016 h 2913744"/>
              <a:gd name="connsiteX11" fmla="*/ 2109728 w 4468049"/>
              <a:gd name="connsiteY11" fmla="*/ 552182 h 2913744"/>
              <a:gd name="connsiteX12" fmla="*/ 2117196 w 4468049"/>
              <a:gd name="connsiteY12" fmla="*/ 530945 h 2913744"/>
              <a:gd name="connsiteX13" fmla="*/ 2125364 w 4468049"/>
              <a:gd name="connsiteY13" fmla="*/ 518342 h 2913744"/>
              <a:gd name="connsiteX14" fmla="*/ 2139366 w 4468049"/>
              <a:gd name="connsiteY14" fmla="*/ 512508 h 2913744"/>
              <a:gd name="connsiteX15" fmla="*/ 2157570 w 4468049"/>
              <a:gd name="connsiteY15" fmla="*/ 500606 h 2913744"/>
              <a:gd name="connsiteX16" fmla="*/ 2175073 w 4468049"/>
              <a:gd name="connsiteY16" fmla="*/ 503640 h 2913744"/>
              <a:gd name="connsiteX17" fmla="*/ 2186742 w 4468049"/>
              <a:gd name="connsiteY17" fmla="*/ 519276 h 2913744"/>
              <a:gd name="connsiteX18" fmla="*/ 2189075 w 4468049"/>
              <a:gd name="connsiteY18" fmla="*/ 544480 h 2913744"/>
              <a:gd name="connsiteX19" fmla="*/ 2203078 w 4468049"/>
              <a:gd name="connsiteY19" fmla="*/ 551715 h 2913744"/>
              <a:gd name="connsiteX20" fmla="*/ 2212880 w 4468049"/>
              <a:gd name="connsiteY20" fmla="*/ 526511 h 2913744"/>
              <a:gd name="connsiteX21" fmla="*/ 2218714 w 4468049"/>
              <a:gd name="connsiteY21" fmla="*/ 505507 h 2913744"/>
              <a:gd name="connsiteX22" fmla="*/ 2264222 w 4468049"/>
              <a:gd name="connsiteY22" fmla="*/ 466533 h 2913744"/>
              <a:gd name="connsiteX23" fmla="*/ 2298528 w 4468049"/>
              <a:gd name="connsiteY23" fmla="*/ 452297 h 2913744"/>
              <a:gd name="connsiteX24" fmla="*/ 2321399 w 4468049"/>
              <a:gd name="connsiteY24" fmla="*/ 455798 h 2913744"/>
              <a:gd name="connsiteX25" fmla="*/ 2330734 w 4468049"/>
              <a:gd name="connsiteY25" fmla="*/ 466533 h 2913744"/>
              <a:gd name="connsiteX26" fmla="*/ 2340536 w 4468049"/>
              <a:gd name="connsiteY26" fmla="*/ 464666 h 2913744"/>
              <a:gd name="connsiteX27" fmla="*/ 2357572 w 4468049"/>
              <a:gd name="connsiteY27" fmla="*/ 452997 h 2913744"/>
              <a:gd name="connsiteX28" fmla="*/ 2375542 w 4468049"/>
              <a:gd name="connsiteY28" fmla="*/ 450197 h 2913744"/>
              <a:gd name="connsiteX29" fmla="*/ 2405881 w 4468049"/>
              <a:gd name="connsiteY29" fmla="*/ 447630 h 2913744"/>
              <a:gd name="connsiteX30" fmla="*/ 2438787 w 4468049"/>
              <a:gd name="connsiteY30" fmla="*/ 447396 h 2913744"/>
              <a:gd name="connsiteX31" fmla="*/ 2465858 w 4468049"/>
              <a:gd name="connsiteY31" fmla="*/ 447396 h 2913744"/>
              <a:gd name="connsiteX32" fmla="*/ 2481494 w 4468049"/>
              <a:gd name="connsiteY32" fmla="*/ 456265 h 2913744"/>
              <a:gd name="connsiteX33" fmla="*/ 2497830 w 4468049"/>
              <a:gd name="connsiteY33" fmla="*/ 469334 h 2913744"/>
              <a:gd name="connsiteX34" fmla="*/ 2517201 w 4468049"/>
              <a:gd name="connsiteY34" fmla="*/ 473534 h 2913744"/>
              <a:gd name="connsiteX35" fmla="*/ 2550573 w 4468049"/>
              <a:gd name="connsiteY35" fmla="*/ 479602 h 2913744"/>
              <a:gd name="connsiteX36" fmla="*/ 2593281 w 4468049"/>
              <a:gd name="connsiteY36" fmla="*/ 474701 h 2913744"/>
              <a:gd name="connsiteX37" fmla="*/ 2619652 w 4468049"/>
              <a:gd name="connsiteY37" fmla="*/ 456265 h 2913744"/>
              <a:gd name="connsiteX38" fmla="*/ 2662593 w 4468049"/>
              <a:gd name="connsiteY38" fmla="*/ 448096 h 2913744"/>
              <a:gd name="connsiteX39" fmla="*/ 2700633 w 4468049"/>
              <a:gd name="connsiteY39" fmla="*/ 458832 h 2913744"/>
              <a:gd name="connsiteX40" fmla="*/ 2743108 w 4468049"/>
              <a:gd name="connsiteY40" fmla="*/ 456498 h 2913744"/>
              <a:gd name="connsiteX41" fmla="*/ 2773913 w 4468049"/>
              <a:gd name="connsiteY41" fmla="*/ 452297 h 2913744"/>
              <a:gd name="connsiteX42" fmla="*/ 2799118 w 4468049"/>
              <a:gd name="connsiteY42" fmla="*/ 456731 h 2913744"/>
              <a:gd name="connsiteX43" fmla="*/ 2819888 w 4468049"/>
              <a:gd name="connsiteY43" fmla="*/ 475168 h 2913744"/>
              <a:gd name="connsiteX44" fmla="*/ 2853727 w 4468049"/>
              <a:gd name="connsiteY44" fmla="*/ 505040 h 2913744"/>
              <a:gd name="connsiteX45" fmla="*/ 2860495 w 4468049"/>
              <a:gd name="connsiteY45" fmla="*/ 520676 h 2913744"/>
              <a:gd name="connsiteX46" fmla="*/ 2884766 w 4468049"/>
              <a:gd name="connsiteY46" fmla="*/ 528144 h 2913744"/>
              <a:gd name="connsiteX47" fmla="*/ 2899002 w 4468049"/>
              <a:gd name="connsiteY47" fmla="*/ 521610 h 2913744"/>
              <a:gd name="connsiteX48" fmla="*/ 2920706 w 4468049"/>
              <a:gd name="connsiteY48" fmla="*/ 521376 h 2913744"/>
              <a:gd name="connsiteX49" fmla="*/ 2949644 w 4468049"/>
              <a:gd name="connsiteY49" fmla="*/ 498039 h 2913744"/>
              <a:gd name="connsiteX50" fmla="*/ 2976249 w 4468049"/>
              <a:gd name="connsiteY50" fmla="*/ 473301 h 2913744"/>
              <a:gd name="connsiteX51" fmla="*/ 2975549 w 4468049"/>
              <a:gd name="connsiteY51" fmla="*/ 447396 h 2913744"/>
              <a:gd name="connsiteX52" fmla="*/ 2981617 w 4468049"/>
              <a:gd name="connsiteY52" fmla="*/ 419858 h 2913744"/>
              <a:gd name="connsiteX53" fmla="*/ 3004954 w 4468049"/>
              <a:gd name="connsiteY53" fmla="*/ 396754 h 2913744"/>
              <a:gd name="connsiteX54" fmla="*/ 3037860 w 4468049"/>
              <a:gd name="connsiteY54" fmla="*/ 388352 h 2913744"/>
              <a:gd name="connsiteX55" fmla="*/ 3067499 w 4468049"/>
              <a:gd name="connsiteY55" fmla="*/ 390686 h 2913744"/>
              <a:gd name="connsiteX56" fmla="*/ 3096671 w 4468049"/>
              <a:gd name="connsiteY56" fmla="*/ 384618 h 2913744"/>
              <a:gd name="connsiteX57" fmla="*/ 3113474 w 4468049"/>
              <a:gd name="connsiteY57" fmla="*/ 371316 h 2913744"/>
              <a:gd name="connsiteX58" fmla="*/ 3136811 w 4468049"/>
              <a:gd name="connsiteY58" fmla="*/ 345178 h 2913744"/>
              <a:gd name="connsiteX59" fmla="*/ 3159215 w 4468049"/>
              <a:gd name="connsiteY59" fmla="*/ 351012 h 2913744"/>
              <a:gd name="connsiteX60" fmla="*/ 3187220 w 4468049"/>
              <a:gd name="connsiteY60" fmla="*/ 360347 h 2913744"/>
              <a:gd name="connsiteX61" fmla="*/ 3252565 w 4468049"/>
              <a:gd name="connsiteY61" fmla="*/ 360814 h 2913744"/>
              <a:gd name="connsiteX62" fmla="*/ 3273335 w 4468049"/>
              <a:gd name="connsiteY62" fmla="*/ 356147 h 2913744"/>
              <a:gd name="connsiteX63" fmla="*/ 3312076 w 4468049"/>
              <a:gd name="connsiteY63" fmla="*/ 328842 h 2913744"/>
              <a:gd name="connsiteX64" fmla="*/ 3339147 w 4468049"/>
              <a:gd name="connsiteY64" fmla="*/ 311339 h 2913744"/>
              <a:gd name="connsiteX65" fmla="*/ 3371353 w 4468049"/>
              <a:gd name="connsiteY65" fmla="*/ 302470 h 2913744"/>
              <a:gd name="connsiteX66" fmla="*/ 3425496 w 4468049"/>
              <a:gd name="connsiteY66" fmla="*/ 306438 h 2913744"/>
              <a:gd name="connsiteX67" fmla="*/ 3470538 w 4468049"/>
              <a:gd name="connsiteY67" fmla="*/ 322074 h 2913744"/>
              <a:gd name="connsiteX68" fmla="*/ 3496909 w 4468049"/>
              <a:gd name="connsiteY68" fmla="*/ 347045 h 2913744"/>
              <a:gd name="connsiteX69" fmla="*/ 3522347 w 4468049"/>
              <a:gd name="connsiteY69" fmla="*/ 372016 h 2913744"/>
              <a:gd name="connsiteX70" fmla="*/ 3551752 w 4468049"/>
              <a:gd name="connsiteY70" fmla="*/ 375750 h 2913744"/>
              <a:gd name="connsiteX71" fmla="*/ 3565988 w 4468049"/>
              <a:gd name="connsiteY71" fmla="*/ 396521 h 2913744"/>
              <a:gd name="connsiteX72" fmla="*/ 3589559 w 4468049"/>
              <a:gd name="connsiteY72" fmla="*/ 427093 h 2913744"/>
              <a:gd name="connsiteX73" fmla="*/ 3615230 w 4468049"/>
              <a:gd name="connsiteY73" fmla="*/ 445296 h 2913744"/>
              <a:gd name="connsiteX74" fmla="*/ 3637634 w 4468049"/>
              <a:gd name="connsiteY74" fmla="*/ 434794 h 2913744"/>
              <a:gd name="connsiteX75" fmla="*/ 3636000 w 4468049"/>
              <a:gd name="connsiteY75" fmla="*/ 400488 h 2913744"/>
              <a:gd name="connsiteX76" fmla="*/ 3627132 w 4468049"/>
              <a:gd name="connsiteY76" fmla="*/ 361981 h 2913744"/>
              <a:gd name="connsiteX77" fmla="*/ 3585825 w 4468049"/>
              <a:gd name="connsiteY77" fmla="*/ 295936 h 2913744"/>
              <a:gd name="connsiteX78" fmla="*/ 3566921 w 4468049"/>
              <a:gd name="connsiteY78" fmla="*/ 264664 h 2913744"/>
              <a:gd name="connsiteX79" fmla="*/ 3564821 w 4468049"/>
              <a:gd name="connsiteY79" fmla="*/ 225223 h 2913744"/>
              <a:gd name="connsiteX80" fmla="*/ 3564821 w 4468049"/>
              <a:gd name="connsiteY80" fmla="*/ 193251 h 2913744"/>
              <a:gd name="connsiteX81" fmla="*/ 3572289 w 4468049"/>
              <a:gd name="connsiteY81" fmla="*/ 161979 h 2913744"/>
              <a:gd name="connsiteX82" fmla="*/ 3575790 w 4468049"/>
              <a:gd name="connsiteY82" fmla="*/ 132107 h 2913744"/>
              <a:gd name="connsiteX83" fmla="*/ 3564354 w 4468049"/>
              <a:gd name="connsiteY83" fmla="*/ 105269 h 2913744"/>
              <a:gd name="connsiteX84" fmla="*/ 3572756 w 4468049"/>
              <a:gd name="connsiteY84" fmla="*/ 85432 h 2913744"/>
              <a:gd name="connsiteX85" fmla="*/ 3590025 w 4468049"/>
              <a:gd name="connsiteY85" fmla="*/ 84732 h 2913744"/>
              <a:gd name="connsiteX86" fmla="*/ 3606128 w 4468049"/>
              <a:gd name="connsiteY86" fmla="*/ 73763 h 2913744"/>
              <a:gd name="connsiteX87" fmla="*/ 3627366 w 4468049"/>
              <a:gd name="connsiteY87" fmla="*/ 71429 h 2913744"/>
              <a:gd name="connsiteX88" fmla="*/ 3653037 w 4468049"/>
              <a:gd name="connsiteY88" fmla="*/ 71429 h 2913744"/>
              <a:gd name="connsiteX89" fmla="*/ 3674041 w 4468049"/>
              <a:gd name="connsiteY89" fmla="*/ 56493 h 2913744"/>
              <a:gd name="connsiteX90" fmla="*/ 3696678 w 4468049"/>
              <a:gd name="connsiteY90" fmla="*/ 30122 h 2913744"/>
              <a:gd name="connsiteX91" fmla="*/ 3710447 w 4468049"/>
              <a:gd name="connsiteY91" fmla="*/ 24754 h 2913744"/>
              <a:gd name="connsiteX92" fmla="*/ 3724683 w 4468049"/>
              <a:gd name="connsiteY92" fmla="*/ 18220 h 2913744"/>
              <a:gd name="connsiteX93" fmla="*/ 3742886 w 4468049"/>
              <a:gd name="connsiteY93" fmla="*/ 22654 h 2913744"/>
              <a:gd name="connsiteX94" fmla="*/ 3759222 w 4468049"/>
              <a:gd name="connsiteY94" fmla="*/ 40624 h 2913744"/>
              <a:gd name="connsiteX95" fmla="*/ 3790728 w 4468049"/>
              <a:gd name="connsiteY95" fmla="*/ 33622 h 2913744"/>
              <a:gd name="connsiteX96" fmla="*/ 3818966 w 4468049"/>
              <a:gd name="connsiteY96" fmla="*/ 33622 h 2913744"/>
              <a:gd name="connsiteX97" fmla="*/ 3842537 w 4468049"/>
              <a:gd name="connsiteY97" fmla="*/ 19387 h 2913744"/>
              <a:gd name="connsiteX98" fmla="*/ 3853739 w 4468049"/>
              <a:gd name="connsiteY98" fmla="*/ 13319 h 2913744"/>
              <a:gd name="connsiteX99" fmla="*/ 3881977 w 4468049"/>
              <a:gd name="connsiteY99" fmla="*/ 8885 h 2913744"/>
              <a:gd name="connsiteX100" fmla="*/ 3892946 w 4468049"/>
              <a:gd name="connsiteY100" fmla="*/ 3050 h 2913744"/>
              <a:gd name="connsiteX101" fmla="*/ 3912083 w 4468049"/>
              <a:gd name="connsiteY101" fmla="*/ 16 h 2913744"/>
              <a:gd name="connsiteX102" fmla="*/ 3939388 w 4468049"/>
              <a:gd name="connsiteY102" fmla="*/ 1650 h 2913744"/>
              <a:gd name="connsiteX103" fmla="*/ 3968793 w 4468049"/>
              <a:gd name="connsiteY103" fmla="*/ 5384 h 2913744"/>
              <a:gd name="connsiteX104" fmla="*/ 3990263 w 4468049"/>
              <a:gd name="connsiteY104" fmla="*/ 21720 h 2913744"/>
              <a:gd name="connsiteX105" fmla="*/ 4010334 w 4468049"/>
              <a:gd name="connsiteY105" fmla="*/ 35023 h 2913744"/>
              <a:gd name="connsiteX106" fmla="*/ 4040672 w 4468049"/>
              <a:gd name="connsiteY106" fmla="*/ 58594 h 2913744"/>
              <a:gd name="connsiteX107" fmla="*/ 4048607 w 4468049"/>
              <a:gd name="connsiteY107" fmla="*/ 74930 h 2913744"/>
              <a:gd name="connsiteX108" fmla="*/ 4053041 w 4468049"/>
              <a:gd name="connsiteY108" fmla="*/ 116704 h 2913744"/>
              <a:gd name="connsiteX109" fmla="*/ 4020369 w 4468049"/>
              <a:gd name="connsiteY109" fmla="*/ 157778 h 2913744"/>
              <a:gd name="connsiteX110" fmla="*/ 4001699 w 4468049"/>
              <a:gd name="connsiteY110" fmla="*/ 182049 h 2913744"/>
              <a:gd name="connsiteX111" fmla="*/ 4019435 w 4468049"/>
              <a:gd name="connsiteY111" fmla="*/ 199319 h 2913744"/>
              <a:gd name="connsiteX112" fmla="*/ 4030171 w 4468049"/>
              <a:gd name="connsiteY112" fmla="*/ 212854 h 2913744"/>
              <a:gd name="connsiteX113" fmla="*/ 4025036 w 4468049"/>
              <a:gd name="connsiteY113" fmla="*/ 230591 h 2913744"/>
              <a:gd name="connsiteX114" fmla="*/ 4029471 w 4468049"/>
              <a:gd name="connsiteY114" fmla="*/ 249961 h 2913744"/>
              <a:gd name="connsiteX115" fmla="*/ 4043706 w 4468049"/>
              <a:gd name="connsiteY115" fmla="*/ 267698 h 2913744"/>
              <a:gd name="connsiteX116" fmla="*/ 4059576 w 4468049"/>
              <a:gd name="connsiteY116" fmla="*/ 286368 h 2913744"/>
              <a:gd name="connsiteX117" fmla="*/ 4060509 w 4468049"/>
              <a:gd name="connsiteY117" fmla="*/ 305271 h 2913744"/>
              <a:gd name="connsiteX118" fmla="*/ 4077546 w 4468049"/>
              <a:gd name="connsiteY118" fmla="*/ 312272 h 2913744"/>
              <a:gd name="connsiteX119" fmla="*/ 4083380 w 4468049"/>
              <a:gd name="connsiteY119" fmla="*/ 306905 h 2913744"/>
              <a:gd name="connsiteX120" fmla="*/ 4096449 w 4468049"/>
              <a:gd name="connsiteY120" fmla="*/ 317873 h 2913744"/>
              <a:gd name="connsiteX121" fmla="*/ 4094116 w 4468049"/>
              <a:gd name="connsiteY121" fmla="*/ 337710 h 2913744"/>
              <a:gd name="connsiteX122" fmla="*/ 4122354 w 4468049"/>
              <a:gd name="connsiteY122" fmla="*/ 356380 h 2913744"/>
              <a:gd name="connsiteX123" fmla="*/ 4147791 w 4468049"/>
              <a:gd name="connsiteY123" fmla="*/ 357080 h 2913744"/>
              <a:gd name="connsiteX124" fmla="*/ 4161794 w 4468049"/>
              <a:gd name="connsiteY124" fmla="*/ 369449 h 2913744"/>
              <a:gd name="connsiteX125" fmla="*/ 4164128 w 4468049"/>
              <a:gd name="connsiteY125" fmla="*/ 386952 h 2913744"/>
              <a:gd name="connsiteX126" fmla="*/ 4157360 w 4468049"/>
              <a:gd name="connsiteY126" fmla="*/ 418925 h 2913744"/>
              <a:gd name="connsiteX127" fmla="*/ 4150359 w 4468049"/>
              <a:gd name="connsiteY127" fmla="*/ 432460 h 2913744"/>
              <a:gd name="connsiteX128" fmla="*/ 4129588 w 4468049"/>
              <a:gd name="connsiteY128" fmla="*/ 426859 h 2913744"/>
              <a:gd name="connsiteX129" fmla="*/ 4120253 w 4468049"/>
              <a:gd name="connsiteY129" fmla="*/ 438061 h 2913744"/>
              <a:gd name="connsiteX130" fmla="*/ 4115119 w 4468049"/>
              <a:gd name="connsiteY130" fmla="*/ 462566 h 2913744"/>
              <a:gd name="connsiteX131" fmla="*/ 4142424 w 4468049"/>
              <a:gd name="connsiteY131" fmla="*/ 484970 h 2913744"/>
              <a:gd name="connsiteX132" fmla="*/ 4157127 w 4468049"/>
              <a:gd name="connsiteY132" fmla="*/ 494071 h 2913744"/>
              <a:gd name="connsiteX133" fmla="*/ 4169496 w 4468049"/>
              <a:gd name="connsiteY133" fmla="*/ 514608 h 2913744"/>
              <a:gd name="connsiteX134" fmla="*/ 4191199 w 4468049"/>
              <a:gd name="connsiteY134" fmla="*/ 527211 h 2913744"/>
              <a:gd name="connsiteX135" fmla="*/ 4204502 w 4468049"/>
              <a:gd name="connsiteY135" fmla="*/ 541447 h 2913744"/>
              <a:gd name="connsiteX136" fmla="*/ 4222005 w 4468049"/>
              <a:gd name="connsiteY136" fmla="*/ 561984 h 2913744"/>
              <a:gd name="connsiteX137" fmla="*/ 4240908 w 4468049"/>
              <a:gd name="connsiteY137" fmla="*/ 582987 h 2913744"/>
              <a:gd name="connsiteX138" fmla="*/ 4252110 w 4468049"/>
              <a:gd name="connsiteY138" fmla="*/ 601891 h 2913744"/>
              <a:gd name="connsiteX139" fmla="*/ 4260979 w 4468049"/>
              <a:gd name="connsiteY139" fmla="*/ 617527 h 2913744"/>
              <a:gd name="connsiteX140" fmla="*/ 4281282 w 4468049"/>
              <a:gd name="connsiteY140" fmla="*/ 618927 h 2913744"/>
              <a:gd name="connsiteX141" fmla="*/ 4296218 w 4468049"/>
              <a:gd name="connsiteY141" fmla="*/ 631529 h 2913744"/>
              <a:gd name="connsiteX142" fmla="*/ 4299952 w 4468049"/>
              <a:gd name="connsiteY142" fmla="*/ 657434 h 2913744"/>
              <a:gd name="connsiteX143" fmla="*/ 4310221 w 4468049"/>
              <a:gd name="connsiteY143" fmla="*/ 677738 h 2913744"/>
              <a:gd name="connsiteX144" fmla="*/ 4313488 w 4468049"/>
              <a:gd name="connsiteY144" fmla="*/ 696874 h 2913744"/>
              <a:gd name="connsiteX145" fmla="*/ 4316288 w 4468049"/>
              <a:gd name="connsiteY145" fmla="*/ 709943 h 2913744"/>
              <a:gd name="connsiteX146" fmla="*/ 4315122 w 4468049"/>
              <a:gd name="connsiteY146" fmla="*/ 732814 h 2913744"/>
              <a:gd name="connsiteX147" fmla="*/ 4328891 w 4468049"/>
              <a:gd name="connsiteY147" fmla="*/ 748450 h 2913744"/>
              <a:gd name="connsiteX148" fmla="*/ 4371132 w 4468049"/>
              <a:gd name="connsiteY148" fmla="*/ 773655 h 2913744"/>
              <a:gd name="connsiteX149" fmla="*/ 4402871 w 4468049"/>
              <a:gd name="connsiteY149" fmla="*/ 789057 h 2913744"/>
              <a:gd name="connsiteX150" fmla="*/ 4429942 w 4468049"/>
              <a:gd name="connsiteY150" fmla="*/ 788591 h 2913744"/>
              <a:gd name="connsiteX151" fmla="*/ 4464015 w 4468049"/>
              <a:gd name="connsiteY151" fmla="*/ 791158 h 2913744"/>
              <a:gd name="connsiteX152" fmla="*/ 4463548 w 4468049"/>
              <a:gd name="connsiteY152" fmla="*/ 804227 h 2913744"/>
              <a:gd name="connsiteX153" fmla="*/ 4442311 w 4468049"/>
              <a:gd name="connsiteY153" fmla="*/ 814495 h 2913744"/>
              <a:gd name="connsiteX154" fmla="*/ 4423874 w 4468049"/>
              <a:gd name="connsiteY154" fmla="*/ 811928 h 2913744"/>
              <a:gd name="connsiteX155" fmla="*/ 4409172 w 4468049"/>
              <a:gd name="connsiteY155" fmla="*/ 806327 h 2913744"/>
              <a:gd name="connsiteX156" fmla="*/ 4390969 w 4468049"/>
              <a:gd name="connsiteY156" fmla="*/ 815895 h 2913744"/>
              <a:gd name="connsiteX157" fmla="*/ 4368331 w 4468049"/>
              <a:gd name="connsiteY157" fmla="*/ 813095 h 2913744"/>
              <a:gd name="connsiteX158" fmla="*/ 4343827 w 4468049"/>
              <a:gd name="connsiteY158" fmla="*/ 799093 h 2913744"/>
              <a:gd name="connsiteX159" fmla="*/ 4320256 w 4468049"/>
              <a:gd name="connsiteY159" fmla="*/ 797926 h 2913744"/>
              <a:gd name="connsiteX160" fmla="*/ 4293651 w 4468049"/>
              <a:gd name="connsiteY160" fmla="*/ 795592 h 2913744"/>
              <a:gd name="connsiteX161" fmla="*/ 4287350 w 4468049"/>
              <a:gd name="connsiteY161" fmla="*/ 787190 h 2913744"/>
              <a:gd name="connsiteX162" fmla="*/ 4289684 w 4468049"/>
              <a:gd name="connsiteY162" fmla="*/ 768054 h 2913744"/>
              <a:gd name="connsiteX163" fmla="*/ 4274514 w 4468049"/>
              <a:gd name="connsiteY163" fmla="*/ 756618 h 2913744"/>
              <a:gd name="connsiteX164" fmla="*/ 4263313 w 4468049"/>
              <a:gd name="connsiteY164" fmla="*/ 744016 h 2913744"/>
              <a:gd name="connsiteX165" fmla="*/ 4257945 w 4468049"/>
              <a:gd name="connsiteY165" fmla="*/ 735148 h 2913744"/>
              <a:gd name="connsiteX166" fmla="*/ 4249077 w 4468049"/>
              <a:gd name="connsiteY166" fmla="*/ 729547 h 2913744"/>
              <a:gd name="connsiteX167" fmla="*/ 4235774 w 4468049"/>
              <a:gd name="connsiteY167" fmla="*/ 726046 h 2913744"/>
              <a:gd name="connsiteX168" fmla="*/ 4228073 w 4468049"/>
              <a:gd name="connsiteY168" fmla="*/ 717411 h 2913744"/>
              <a:gd name="connsiteX169" fmla="*/ 4198201 w 4468049"/>
              <a:gd name="connsiteY169" fmla="*/ 725579 h 2913744"/>
              <a:gd name="connsiteX170" fmla="*/ 4186765 w 4468049"/>
              <a:gd name="connsiteY170" fmla="*/ 716244 h 2913744"/>
              <a:gd name="connsiteX171" fmla="*/ 4175797 w 4468049"/>
              <a:gd name="connsiteY171" fmla="*/ 704342 h 2913744"/>
              <a:gd name="connsiteX172" fmla="*/ 4156427 w 4468049"/>
              <a:gd name="connsiteY172" fmla="*/ 699208 h 2913744"/>
              <a:gd name="connsiteX173" fmla="*/ 4139390 w 4468049"/>
              <a:gd name="connsiteY173" fmla="*/ 696641 h 2913744"/>
              <a:gd name="connsiteX174" fmla="*/ 4125388 w 4468049"/>
              <a:gd name="connsiteY174" fmla="*/ 694074 h 2913744"/>
              <a:gd name="connsiteX175" fmla="*/ 4110919 w 4468049"/>
              <a:gd name="connsiteY175" fmla="*/ 703175 h 2913744"/>
              <a:gd name="connsiteX176" fmla="*/ 4094816 w 4468049"/>
              <a:gd name="connsiteY176" fmla="*/ 690573 h 2913744"/>
              <a:gd name="connsiteX177" fmla="*/ 4074045 w 4468049"/>
              <a:gd name="connsiteY177" fmla="*/ 681938 h 2913744"/>
              <a:gd name="connsiteX178" fmla="*/ 4060043 w 4468049"/>
              <a:gd name="connsiteY178" fmla="*/ 690573 h 2913744"/>
              <a:gd name="connsiteX179" fmla="*/ 4056309 w 4468049"/>
              <a:gd name="connsiteY179" fmla="*/ 707843 h 2913744"/>
              <a:gd name="connsiteX180" fmla="*/ 4025970 w 4468049"/>
              <a:gd name="connsiteY180" fmla="*/ 708776 h 2913744"/>
              <a:gd name="connsiteX181" fmla="*/ 4007767 w 4468049"/>
              <a:gd name="connsiteY181" fmla="*/ 723946 h 2913744"/>
              <a:gd name="connsiteX182" fmla="*/ 3983029 w 4468049"/>
              <a:gd name="connsiteY182" fmla="*/ 749850 h 2913744"/>
              <a:gd name="connsiteX183" fmla="*/ 3967626 w 4468049"/>
              <a:gd name="connsiteY183" fmla="*/ 779489 h 2913744"/>
              <a:gd name="connsiteX184" fmla="*/ 3973460 w 4468049"/>
              <a:gd name="connsiteY184" fmla="*/ 803293 h 2913744"/>
              <a:gd name="connsiteX185" fmla="*/ 3975327 w 4468049"/>
              <a:gd name="connsiteY185" fmla="*/ 849268 h 2913744"/>
              <a:gd name="connsiteX186" fmla="*/ 3978128 w 4468049"/>
              <a:gd name="connsiteY186" fmla="*/ 886608 h 2913744"/>
              <a:gd name="connsiteX187" fmla="*/ 3991430 w 4468049"/>
              <a:gd name="connsiteY187" fmla="*/ 909012 h 2913744"/>
              <a:gd name="connsiteX188" fmla="*/ 4005900 w 4468049"/>
              <a:gd name="connsiteY188" fmla="*/ 933283 h 2913744"/>
              <a:gd name="connsiteX189" fmla="*/ 4016868 w 4468049"/>
              <a:gd name="connsiteY189" fmla="*/ 951020 h 2913744"/>
              <a:gd name="connsiteX190" fmla="*/ 4018035 w 4468049"/>
              <a:gd name="connsiteY190" fmla="*/ 987659 h 2913744"/>
              <a:gd name="connsiteX191" fmla="*/ 4011034 w 4468049"/>
              <a:gd name="connsiteY191" fmla="*/ 1007496 h 2913744"/>
              <a:gd name="connsiteX192" fmla="*/ 3991897 w 4468049"/>
              <a:gd name="connsiteY192" fmla="*/ 1008197 h 2913744"/>
              <a:gd name="connsiteX193" fmla="*/ 3966226 w 4468049"/>
              <a:gd name="connsiteY193" fmla="*/ 1007030 h 2913744"/>
              <a:gd name="connsiteX194" fmla="*/ 3947089 w 4468049"/>
              <a:gd name="connsiteY194" fmla="*/ 998628 h 2913744"/>
              <a:gd name="connsiteX195" fmla="*/ 3922352 w 4468049"/>
              <a:gd name="connsiteY195" fmla="*/ 991160 h 2913744"/>
              <a:gd name="connsiteX196" fmla="*/ 3895047 w 4468049"/>
              <a:gd name="connsiteY196" fmla="*/ 996761 h 2913744"/>
              <a:gd name="connsiteX197" fmla="*/ 3871942 w 4468049"/>
              <a:gd name="connsiteY197" fmla="*/ 996294 h 2913744"/>
              <a:gd name="connsiteX198" fmla="*/ 3848838 w 4468049"/>
              <a:gd name="connsiteY198" fmla="*/ 991160 h 2913744"/>
              <a:gd name="connsiteX199" fmla="*/ 3829935 w 4468049"/>
              <a:gd name="connsiteY199" fmla="*/ 975757 h 2913744"/>
              <a:gd name="connsiteX200" fmla="*/ 3811498 w 4468049"/>
              <a:gd name="connsiteY200" fmla="*/ 958254 h 2913744"/>
              <a:gd name="connsiteX201" fmla="*/ 3796329 w 4468049"/>
              <a:gd name="connsiteY201" fmla="*/ 949386 h 2913744"/>
              <a:gd name="connsiteX202" fmla="*/ 3775792 w 4468049"/>
              <a:gd name="connsiteY202" fmla="*/ 964555 h 2913744"/>
              <a:gd name="connsiteX203" fmla="*/ 3758522 w 4468049"/>
              <a:gd name="connsiteY203" fmla="*/ 978558 h 2913744"/>
              <a:gd name="connsiteX204" fmla="*/ 3741719 w 4468049"/>
              <a:gd name="connsiteY204" fmla="*/ 987426 h 2913744"/>
              <a:gd name="connsiteX205" fmla="*/ 3727950 w 4468049"/>
              <a:gd name="connsiteY205" fmla="*/ 987659 h 2913744"/>
              <a:gd name="connsiteX206" fmla="*/ 3717915 w 4468049"/>
              <a:gd name="connsiteY206" fmla="*/ 996294 h 2913744"/>
              <a:gd name="connsiteX207" fmla="*/ 3701112 w 4468049"/>
              <a:gd name="connsiteY207" fmla="*/ 988593 h 2913744"/>
              <a:gd name="connsiteX208" fmla="*/ 3687810 w 4468049"/>
              <a:gd name="connsiteY208" fmla="*/ 982059 h 2913744"/>
              <a:gd name="connsiteX209" fmla="*/ 3682909 w 4468049"/>
              <a:gd name="connsiteY209" fmla="*/ 998161 h 2913744"/>
              <a:gd name="connsiteX210" fmla="*/ 3688743 w 4468049"/>
              <a:gd name="connsiteY210" fmla="*/ 1028733 h 2913744"/>
              <a:gd name="connsiteX211" fmla="*/ 3690610 w 4468049"/>
              <a:gd name="connsiteY211" fmla="*/ 1046237 h 2913744"/>
              <a:gd name="connsiteX212" fmla="*/ 3671940 w 4468049"/>
              <a:gd name="connsiteY212" fmla="*/ 1066540 h 2913744"/>
              <a:gd name="connsiteX213" fmla="*/ 3646269 w 4468049"/>
              <a:gd name="connsiteY213" fmla="*/ 1079376 h 2913744"/>
              <a:gd name="connsiteX214" fmla="*/ 3627366 w 4468049"/>
              <a:gd name="connsiteY214" fmla="*/ 1098513 h 2913744"/>
              <a:gd name="connsiteX215" fmla="*/ 3603561 w 4468049"/>
              <a:gd name="connsiteY215" fmla="*/ 1120917 h 2913744"/>
              <a:gd name="connsiteX216" fmla="*/ 3588392 w 4468049"/>
              <a:gd name="connsiteY216" fmla="*/ 1134452 h 2913744"/>
              <a:gd name="connsiteX217" fmla="*/ 3562020 w 4468049"/>
              <a:gd name="connsiteY217" fmla="*/ 1141920 h 2913744"/>
              <a:gd name="connsiteX218" fmla="*/ 3537749 w 4468049"/>
              <a:gd name="connsiteY218" fmla="*/ 1154989 h 2913744"/>
              <a:gd name="connsiteX219" fmla="*/ 3523980 w 4468049"/>
              <a:gd name="connsiteY219" fmla="*/ 1166191 h 2913744"/>
              <a:gd name="connsiteX220" fmla="*/ 3492241 w 4468049"/>
              <a:gd name="connsiteY220" fmla="*/ 1165491 h 2913744"/>
              <a:gd name="connsiteX221" fmla="*/ 3453034 w 4468049"/>
              <a:gd name="connsiteY221" fmla="*/ 1170859 h 2913744"/>
              <a:gd name="connsiteX222" fmla="*/ 3416861 w 4468049"/>
              <a:gd name="connsiteY222" fmla="*/ 1177393 h 2913744"/>
              <a:gd name="connsiteX223" fmla="*/ 3384889 w 4468049"/>
              <a:gd name="connsiteY223" fmla="*/ 1198164 h 2913744"/>
              <a:gd name="connsiteX224" fmla="*/ 3356884 w 4468049"/>
              <a:gd name="connsiteY224" fmla="*/ 1209599 h 2913744"/>
              <a:gd name="connsiteX225" fmla="*/ 3330279 w 4468049"/>
              <a:gd name="connsiteY225" fmla="*/ 1212866 h 2913744"/>
              <a:gd name="connsiteX226" fmla="*/ 3314176 w 4468049"/>
              <a:gd name="connsiteY226" fmla="*/ 1219168 h 2913744"/>
              <a:gd name="connsiteX227" fmla="*/ 3310209 w 4468049"/>
              <a:gd name="connsiteY227" fmla="*/ 1237837 h 2913744"/>
              <a:gd name="connsiteX228" fmla="*/ 3315810 w 4468049"/>
              <a:gd name="connsiteY228" fmla="*/ 1252774 h 2913744"/>
              <a:gd name="connsiteX229" fmla="*/ 3309742 w 4468049"/>
              <a:gd name="connsiteY229" fmla="*/ 1264442 h 2913744"/>
              <a:gd name="connsiteX230" fmla="*/ 3311376 w 4468049"/>
              <a:gd name="connsiteY230" fmla="*/ 1275411 h 2913744"/>
              <a:gd name="connsiteX231" fmla="*/ 3316977 w 4468049"/>
              <a:gd name="connsiteY231" fmla="*/ 1291047 h 2913744"/>
              <a:gd name="connsiteX232" fmla="*/ 3311842 w 4468049"/>
              <a:gd name="connsiteY232" fmla="*/ 1309950 h 2913744"/>
              <a:gd name="connsiteX233" fmla="*/ 3300641 w 4468049"/>
              <a:gd name="connsiteY233" fmla="*/ 1324886 h 2913744"/>
              <a:gd name="connsiteX234" fmla="*/ 3267735 w 4468049"/>
              <a:gd name="connsiteY234" fmla="*/ 1329087 h 2913744"/>
              <a:gd name="connsiteX235" fmla="*/ 3247898 w 4468049"/>
              <a:gd name="connsiteY235" fmla="*/ 1306450 h 2913744"/>
              <a:gd name="connsiteX236" fmla="*/ 3230394 w 4468049"/>
              <a:gd name="connsiteY236" fmla="*/ 1300615 h 2913744"/>
              <a:gd name="connsiteX237" fmla="*/ 3211958 w 4468049"/>
              <a:gd name="connsiteY237" fmla="*/ 1316485 h 2913744"/>
              <a:gd name="connsiteX238" fmla="*/ 3191188 w 4468049"/>
              <a:gd name="connsiteY238" fmla="*/ 1313918 h 2913744"/>
              <a:gd name="connsiteX239" fmla="*/ 3167617 w 4468049"/>
              <a:gd name="connsiteY239" fmla="*/ 1306450 h 2913744"/>
              <a:gd name="connsiteX240" fmla="*/ 3120475 w 4468049"/>
              <a:gd name="connsiteY240" fmla="*/ 1320919 h 2913744"/>
              <a:gd name="connsiteX241" fmla="*/ 3120475 w 4468049"/>
              <a:gd name="connsiteY241" fmla="*/ 1355458 h 2913744"/>
              <a:gd name="connsiteX242" fmla="*/ 3108106 w 4468049"/>
              <a:gd name="connsiteY242" fmla="*/ 1371328 h 2913744"/>
              <a:gd name="connsiteX243" fmla="*/ 3088502 w 4468049"/>
              <a:gd name="connsiteY243" fmla="*/ 1386964 h 2913744"/>
              <a:gd name="connsiteX244" fmla="*/ 3082435 w 4468049"/>
              <a:gd name="connsiteY244" fmla="*/ 1400500 h 2913744"/>
              <a:gd name="connsiteX245" fmla="*/ 3062365 w 4468049"/>
              <a:gd name="connsiteY245" fmla="*/ 1411469 h 2913744"/>
              <a:gd name="connsiteX246" fmla="*/ 3065399 w 4468049"/>
              <a:gd name="connsiteY246" fmla="*/ 1432706 h 2913744"/>
              <a:gd name="connsiteX247" fmla="*/ 3061898 w 4468049"/>
              <a:gd name="connsiteY247" fmla="*/ 1468879 h 2913744"/>
              <a:gd name="connsiteX248" fmla="*/ 3067499 w 4468049"/>
              <a:gd name="connsiteY248" fmla="*/ 1525122 h 2913744"/>
              <a:gd name="connsiteX249" fmla="*/ 3079168 w 4468049"/>
              <a:gd name="connsiteY249" fmla="*/ 1547059 h 2913744"/>
              <a:gd name="connsiteX250" fmla="*/ 3091536 w 4468049"/>
              <a:gd name="connsiteY250" fmla="*/ 1562462 h 2913744"/>
              <a:gd name="connsiteX251" fmla="*/ 3106239 w 4468049"/>
              <a:gd name="connsiteY251" fmla="*/ 1562462 h 2913744"/>
              <a:gd name="connsiteX252" fmla="*/ 3130744 w 4468049"/>
              <a:gd name="connsiteY252" fmla="*/ 1568530 h 2913744"/>
              <a:gd name="connsiteX253" fmla="*/ 3129577 w 4468049"/>
              <a:gd name="connsiteY253" fmla="*/ 1585333 h 2913744"/>
              <a:gd name="connsiteX254" fmla="*/ 3143346 w 4468049"/>
              <a:gd name="connsiteY254" fmla="*/ 1588833 h 2913744"/>
              <a:gd name="connsiteX255" fmla="*/ 3161082 w 4468049"/>
              <a:gd name="connsiteY255" fmla="*/ 1595601 h 2913744"/>
              <a:gd name="connsiteX256" fmla="*/ 3180686 w 4468049"/>
              <a:gd name="connsiteY256" fmla="*/ 1608904 h 2913744"/>
              <a:gd name="connsiteX257" fmla="*/ 3200989 w 4468049"/>
              <a:gd name="connsiteY257" fmla="*/ 1617305 h 2913744"/>
              <a:gd name="connsiteX258" fmla="*/ 3220126 w 4468049"/>
              <a:gd name="connsiteY258" fmla="*/ 1635742 h 2913744"/>
              <a:gd name="connsiteX259" fmla="*/ 3228061 w 4468049"/>
              <a:gd name="connsiteY259" fmla="*/ 1650678 h 2913744"/>
              <a:gd name="connsiteX260" fmla="*/ 3225727 w 4468049"/>
              <a:gd name="connsiteY260" fmla="*/ 1675882 h 2913744"/>
              <a:gd name="connsiteX261" fmla="*/ 3210791 w 4468049"/>
              <a:gd name="connsiteY261" fmla="*/ 1703887 h 2913744"/>
              <a:gd name="connsiteX262" fmla="*/ 3210324 w 4468049"/>
              <a:gd name="connsiteY262" fmla="*/ 1726058 h 2913744"/>
              <a:gd name="connsiteX263" fmla="*/ 3200289 w 4468049"/>
              <a:gd name="connsiteY263" fmla="*/ 1752429 h 2913744"/>
              <a:gd name="connsiteX264" fmla="*/ 3205190 w 4468049"/>
              <a:gd name="connsiteY264" fmla="*/ 1798404 h 2913744"/>
              <a:gd name="connsiteX265" fmla="*/ 3212891 w 4468049"/>
              <a:gd name="connsiteY265" fmla="*/ 1842746 h 2913744"/>
              <a:gd name="connsiteX266" fmla="*/ 3207757 w 4468049"/>
              <a:gd name="connsiteY266" fmla="*/ 1872151 h 2913744"/>
              <a:gd name="connsiteX267" fmla="*/ 3196322 w 4468049"/>
              <a:gd name="connsiteY267" fmla="*/ 1899456 h 2913744"/>
              <a:gd name="connsiteX268" fmla="*/ 3173918 w 4468049"/>
              <a:gd name="connsiteY268" fmla="*/ 1931895 h 2913744"/>
              <a:gd name="connsiteX269" fmla="*/ 3163883 w 4468049"/>
              <a:gd name="connsiteY269" fmla="*/ 1947531 h 2913744"/>
              <a:gd name="connsiteX270" fmla="*/ 3176952 w 4468049"/>
              <a:gd name="connsiteY270" fmla="*/ 1964101 h 2913744"/>
              <a:gd name="connsiteX271" fmla="*/ 3177419 w 4468049"/>
              <a:gd name="connsiteY271" fmla="*/ 1981370 h 2913744"/>
              <a:gd name="connsiteX272" fmla="*/ 3162949 w 4468049"/>
              <a:gd name="connsiteY272" fmla="*/ 1999807 h 2913744"/>
              <a:gd name="connsiteX273" fmla="*/ 3161782 w 4468049"/>
              <a:gd name="connsiteY273" fmla="*/ 2018477 h 2913744"/>
              <a:gd name="connsiteX274" fmla="*/ 3156882 w 4468049"/>
              <a:gd name="connsiteY274" fmla="*/ 2037380 h 2913744"/>
              <a:gd name="connsiteX275" fmla="*/ 3124909 w 4468049"/>
              <a:gd name="connsiteY275" fmla="*/ 2043915 h 2913744"/>
              <a:gd name="connsiteX276" fmla="*/ 3102738 w 4468049"/>
              <a:gd name="connsiteY276" fmla="*/ 2050683 h 2913744"/>
              <a:gd name="connsiteX277" fmla="*/ 3079634 w 4468049"/>
              <a:gd name="connsiteY277" fmla="*/ 2067252 h 2913744"/>
              <a:gd name="connsiteX278" fmla="*/ 3052796 w 4468049"/>
              <a:gd name="connsiteY278" fmla="*/ 2047649 h 2913744"/>
              <a:gd name="connsiteX279" fmla="*/ 3025958 w 4468049"/>
              <a:gd name="connsiteY279" fmla="*/ 2019644 h 2913744"/>
              <a:gd name="connsiteX280" fmla="*/ 3003321 w 4468049"/>
              <a:gd name="connsiteY280" fmla="*/ 2020811 h 2913744"/>
              <a:gd name="connsiteX281" fmla="*/ 2992585 w 4468049"/>
              <a:gd name="connsiteY281" fmla="*/ 2045548 h 2913744"/>
              <a:gd name="connsiteX282" fmla="*/ 2981150 w 4468049"/>
              <a:gd name="connsiteY282" fmla="*/ 2055117 h 2913744"/>
              <a:gd name="connsiteX283" fmla="*/ 2967148 w 4468049"/>
              <a:gd name="connsiteY283" fmla="*/ 2047182 h 2913744"/>
              <a:gd name="connsiteX284" fmla="*/ 2953612 w 4468049"/>
              <a:gd name="connsiteY284" fmla="*/ 2032946 h 2913744"/>
              <a:gd name="connsiteX285" fmla="*/ 2935875 w 4468049"/>
              <a:gd name="connsiteY285" fmla="*/ 2046015 h 2913744"/>
              <a:gd name="connsiteX286" fmla="*/ 2928874 w 4468049"/>
              <a:gd name="connsiteY286" fmla="*/ 2072387 h 2913744"/>
              <a:gd name="connsiteX287" fmla="*/ 2906937 w 4468049"/>
              <a:gd name="connsiteY287" fmla="*/ 2078454 h 2913744"/>
              <a:gd name="connsiteX288" fmla="*/ 2889200 w 4468049"/>
              <a:gd name="connsiteY288" fmla="*/ 2084989 h 2913744"/>
              <a:gd name="connsiteX289" fmla="*/ 2879165 w 4468049"/>
              <a:gd name="connsiteY289" fmla="*/ 2060251 h 2913744"/>
              <a:gd name="connsiteX290" fmla="*/ 2856761 w 4468049"/>
              <a:gd name="connsiteY290" fmla="*/ 2068419 h 2913744"/>
              <a:gd name="connsiteX291" fmla="*/ 2839258 w 4468049"/>
              <a:gd name="connsiteY291" fmla="*/ 2087789 h 2913744"/>
              <a:gd name="connsiteX292" fmla="*/ 2842292 w 4468049"/>
              <a:gd name="connsiteY292" fmla="*/ 2119295 h 2913744"/>
              <a:gd name="connsiteX293" fmla="*/ 2830857 w 4468049"/>
              <a:gd name="connsiteY293" fmla="*/ 2131430 h 2913744"/>
              <a:gd name="connsiteX294" fmla="*/ 2811020 w 4468049"/>
              <a:gd name="connsiteY294" fmla="*/ 2135164 h 2913744"/>
              <a:gd name="connsiteX295" fmla="*/ 2776714 w 4468049"/>
              <a:gd name="connsiteY295" fmla="*/ 2125363 h 2913744"/>
              <a:gd name="connsiteX296" fmla="*/ 2744041 w 4468049"/>
              <a:gd name="connsiteY296" fmla="*/ 2137032 h 2913744"/>
              <a:gd name="connsiteX297" fmla="*/ 2715336 w 4468049"/>
              <a:gd name="connsiteY297" fmla="*/ 2160602 h 2913744"/>
              <a:gd name="connsiteX298" fmla="*/ 2681497 w 4468049"/>
              <a:gd name="connsiteY298" fmla="*/ 2164803 h 2913744"/>
              <a:gd name="connsiteX299" fmla="*/ 2659793 w 4468049"/>
              <a:gd name="connsiteY299" fmla="*/ 2172971 h 2913744"/>
              <a:gd name="connsiteX300" fmla="*/ 2651158 w 4468049"/>
              <a:gd name="connsiteY300" fmla="*/ 2206577 h 2913744"/>
              <a:gd name="connsiteX301" fmla="*/ 2627587 w 4468049"/>
              <a:gd name="connsiteY301" fmla="*/ 2229681 h 2913744"/>
              <a:gd name="connsiteX302" fmla="*/ 2607283 w 4468049"/>
              <a:gd name="connsiteY302" fmla="*/ 2243917 h 2913744"/>
              <a:gd name="connsiteX303" fmla="*/ 2594214 w 4468049"/>
              <a:gd name="connsiteY303" fmla="*/ 2255586 h 2913744"/>
              <a:gd name="connsiteX304" fmla="*/ 2571110 w 4468049"/>
              <a:gd name="connsiteY304" fmla="*/ 2264921 h 2913744"/>
              <a:gd name="connsiteX305" fmla="*/ 2550807 w 4468049"/>
              <a:gd name="connsiteY305" fmla="*/ 2275656 h 2913744"/>
              <a:gd name="connsiteX306" fmla="*/ 2545672 w 4468049"/>
              <a:gd name="connsiteY306" fmla="*/ 2302028 h 2913744"/>
              <a:gd name="connsiteX307" fmla="*/ 2567376 w 4468049"/>
              <a:gd name="connsiteY307" fmla="*/ 2320698 h 2913744"/>
              <a:gd name="connsiteX308" fmla="*/ 2593981 w 4468049"/>
              <a:gd name="connsiteY308" fmla="*/ 2321398 h 2913744"/>
              <a:gd name="connsiteX309" fmla="*/ 2600749 w 4468049"/>
              <a:gd name="connsiteY309" fmla="*/ 2351503 h 2913744"/>
              <a:gd name="connsiteX310" fmla="*/ 2621286 w 4468049"/>
              <a:gd name="connsiteY310" fmla="*/ 2371107 h 2913744"/>
              <a:gd name="connsiteX311" fmla="*/ 2633188 w 4468049"/>
              <a:gd name="connsiteY311" fmla="*/ 2382542 h 2913744"/>
              <a:gd name="connsiteX312" fmla="*/ 2635755 w 4468049"/>
              <a:gd name="connsiteY312" fmla="*/ 2357804 h 2913744"/>
              <a:gd name="connsiteX313" fmla="*/ 2630387 w 4468049"/>
              <a:gd name="connsiteY313" fmla="*/ 2319997 h 2913744"/>
              <a:gd name="connsiteX314" fmla="*/ 2647424 w 4468049"/>
              <a:gd name="connsiteY314" fmla="*/ 2292459 h 2913744"/>
              <a:gd name="connsiteX315" fmla="*/ 2638322 w 4468049"/>
              <a:gd name="connsiteY315" fmla="*/ 2276356 h 2913744"/>
              <a:gd name="connsiteX316" fmla="*/ 2665394 w 4468049"/>
              <a:gd name="connsiteY316" fmla="*/ 2264454 h 2913744"/>
              <a:gd name="connsiteX317" fmla="*/ 2681730 w 4468049"/>
              <a:gd name="connsiteY317" fmla="*/ 2275656 h 2913744"/>
              <a:gd name="connsiteX318" fmla="*/ 2689198 w 4468049"/>
              <a:gd name="connsiteY318" fmla="*/ 2307629 h 2913744"/>
              <a:gd name="connsiteX319" fmla="*/ 2699466 w 4468049"/>
              <a:gd name="connsiteY319" fmla="*/ 2320931 h 2913744"/>
              <a:gd name="connsiteX320" fmla="*/ 2699933 w 4468049"/>
              <a:gd name="connsiteY320" fmla="*/ 2340534 h 2913744"/>
              <a:gd name="connsiteX321" fmla="*/ 2676829 w 4468049"/>
              <a:gd name="connsiteY321" fmla="*/ 2359671 h 2913744"/>
              <a:gd name="connsiteX322" fmla="*/ 2673795 w 4468049"/>
              <a:gd name="connsiteY322" fmla="*/ 2375074 h 2913744"/>
              <a:gd name="connsiteX323" fmla="*/ 2695966 w 4468049"/>
              <a:gd name="connsiteY323" fmla="*/ 2365506 h 2913744"/>
              <a:gd name="connsiteX324" fmla="*/ 2713702 w 4468049"/>
              <a:gd name="connsiteY324" fmla="*/ 2377174 h 2913744"/>
              <a:gd name="connsiteX325" fmla="*/ 2721871 w 4468049"/>
              <a:gd name="connsiteY325" fmla="*/ 2406346 h 2913744"/>
              <a:gd name="connsiteX326" fmla="*/ 2737040 w 4468049"/>
              <a:gd name="connsiteY326" fmla="*/ 2423849 h 2913744"/>
              <a:gd name="connsiteX327" fmla="*/ 2743341 w 4468049"/>
              <a:gd name="connsiteY327" fmla="*/ 2440886 h 2913744"/>
              <a:gd name="connsiteX328" fmla="*/ 2733072 w 4468049"/>
              <a:gd name="connsiteY328" fmla="*/ 2456522 h 2913744"/>
              <a:gd name="connsiteX329" fmla="*/ 2714169 w 4468049"/>
              <a:gd name="connsiteY329" fmla="*/ 2454422 h 2913744"/>
              <a:gd name="connsiteX330" fmla="*/ 2708335 w 4468049"/>
              <a:gd name="connsiteY330" fmla="*/ 2468424 h 2913744"/>
              <a:gd name="connsiteX331" fmla="*/ 2691065 w 4468049"/>
              <a:gd name="connsiteY331" fmla="*/ 2480793 h 2913744"/>
              <a:gd name="connsiteX332" fmla="*/ 2669594 w 4468049"/>
              <a:gd name="connsiteY332" fmla="*/ 2483593 h 2913744"/>
              <a:gd name="connsiteX333" fmla="*/ 2652558 w 4468049"/>
              <a:gd name="connsiteY333" fmla="*/ 2487327 h 2913744"/>
              <a:gd name="connsiteX334" fmla="*/ 2649991 w 4468049"/>
              <a:gd name="connsiteY334" fmla="*/ 2516032 h 2913744"/>
              <a:gd name="connsiteX335" fmla="*/ 2629221 w 4468049"/>
              <a:gd name="connsiteY335" fmla="*/ 2531669 h 2913744"/>
              <a:gd name="connsiteX336" fmla="*/ 2619886 w 4468049"/>
              <a:gd name="connsiteY336" fmla="*/ 2542171 h 2913744"/>
              <a:gd name="connsiteX337" fmla="*/ 2639722 w 4468049"/>
              <a:gd name="connsiteY337" fmla="*/ 2580444 h 2913744"/>
              <a:gd name="connsiteX338" fmla="*/ 2642523 w 4468049"/>
              <a:gd name="connsiteY338" fmla="*/ 2606115 h 2913744"/>
              <a:gd name="connsiteX339" fmla="*/ 2640423 w 4468049"/>
              <a:gd name="connsiteY339" fmla="*/ 2634354 h 2913744"/>
              <a:gd name="connsiteX340" fmla="*/ 2644623 w 4468049"/>
              <a:gd name="connsiteY340" fmla="*/ 2663759 h 2913744"/>
              <a:gd name="connsiteX341" fmla="*/ 2660726 w 4468049"/>
              <a:gd name="connsiteY341" fmla="*/ 2683362 h 2913744"/>
              <a:gd name="connsiteX342" fmla="*/ 2681963 w 4468049"/>
              <a:gd name="connsiteY342" fmla="*/ 2700866 h 2913744"/>
              <a:gd name="connsiteX343" fmla="*/ 2716269 w 4468049"/>
              <a:gd name="connsiteY343" fmla="*/ 2720936 h 2913744"/>
              <a:gd name="connsiteX344" fmla="*/ 2741007 w 4468049"/>
              <a:gd name="connsiteY344" fmla="*/ 2743573 h 2913744"/>
              <a:gd name="connsiteX345" fmla="*/ 2754543 w 4468049"/>
              <a:gd name="connsiteY345" fmla="*/ 2763410 h 2913744"/>
              <a:gd name="connsiteX346" fmla="*/ 2741474 w 4468049"/>
              <a:gd name="connsiteY346" fmla="*/ 2783247 h 2913744"/>
              <a:gd name="connsiteX347" fmla="*/ 2716736 w 4468049"/>
              <a:gd name="connsiteY347" fmla="*/ 2805651 h 2913744"/>
              <a:gd name="connsiteX348" fmla="*/ 2696899 w 4468049"/>
              <a:gd name="connsiteY348" fmla="*/ 2828288 h 2913744"/>
              <a:gd name="connsiteX349" fmla="*/ 2665861 w 4468049"/>
              <a:gd name="connsiteY349" fmla="*/ 2842524 h 2913744"/>
              <a:gd name="connsiteX350" fmla="*/ 2626187 w 4468049"/>
              <a:gd name="connsiteY350" fmla="*/ 2831555 h 2913744"/>
              <a:gd name="connsiteX351" fmla="*/ 2593981 w 4468049"/>
              <a:gd name="connsiteY351" fmla="*/ 2820587 h 2913744"/>
              <a:gd name="connsiteX352" fmla="*/ 2562709 w 4468049"/>
              <a:gd name="connsiteY352" fmla="*/ 2838090 h 2913744"/>
              <a:gd name="connsiteX353" fmla="*/ 2547773 w 4468049"/>
              <a:gd name="connsiteY353" fmla="*/ 2861894 h 2913744"/>
              <a:gd name="connsiteX354" fmla="*/ 2520935 w 4468049"/>
              <a:gd name="connsiteY354" fmla="*/ 2892700 h 2913744"/>
              <a:gd name="connsiteX355" fmla="*/ 2500398 w 4468049"/>
              <a:gd name="connsiteY355" fmla="*/ 2880097 h 2913744"/>
              <a:gd name="connsiteX356" fmla="*/ 2477527 w 4468049"/>
              <a:gd name="connsiteY356" fmla="*/ 2896900 h 2913744"/>
              <a:gd name="connsiteX357" fmla="*/ 2453723 w 4468049"/>
              <a:gd name="connsiteY357" fmla="*/ 2904602 h 2913744"/>
              <a:gd name="connsiteX358" fmla="*/ 2402847 w 4468049"/>
              <a:gd name="connsiteY358" fmla="*/ 2855127 h 2913744"/>
              <a:gd name="connsiteX359" fmla="*/ 2374608 w 4468049"/>
              <a:gd name="connsiteY359" fmla="*/ 2831555 h 2913744"/>
              <a:gd name="connsiteX360" fmla="*/ 2351038 w 4468049"/>
              <a:gd name="connsiteY360" fmla="*/ 2820120 h 2913744"/>
              <a:gd name="connsiteX361" fmla="*/ 2341936 w 4468049"/>
              <a:gd name="connsiteY361" fmla="*/ 2799583 h 2913744"/>
              <a:gd name="connsiteX362" fmla="*/ 2329100 w 4468049"/>
              <a:gd name="connsiteY362" fmla="*/ 2785347 h 2913744"/>
              <a:gd name="connsiteX363" fmla="*/ 2314164 w 4468049"/>
              <a:gd name="connsiteY363" fmla="*/ 2779746 h 2913744"/>
              <a:gd name="connsiteX364" fmla="*/ 2297128 w 4468049"/>
              <a:gd name="connsiteY364" fmla="*/ 2764810 h 2913744"/>
              <a:gd name="connsiteX365" fmla="*/ 2288260 w 4468049"/>
              <a:gd name="connsiteY365" fmla="*/ 2769244 h 2913744"/>
              <a:gd name="connsiteX366" fmla="*/ 2266322 w 4468049"/>
              <a:gd name="connsiteY366" fmla="*/ 2775079 h 2913744"/>
              <a:gd name="connsiteX367" fmla="*/ 2236451 w 4468049"/>
              <a:gd name="connsiteY367" fmla="*/ 2765977 h 2913744"/>
              <a:gd name="connsiteX368" fmla="*/ 2217314 w 4468049"/>
              <a:gd name="connsiteY368" fmla="*/ 2758509 h 2913744"/>
              <a:gd name="connsiteX369" fmla="*/ 2197477 w 4468049"/>
              <a:gd name="connsiteY369" fmla="*/ 2754075 h 2913744"/>
              <a:gd name="connsiteX370" fmla="*/ 2169939 w 4468049"/>
              <a:gd name="connsiteY370" fmla="*/ 2726303 h 2913744"/>
              <a:gd name="connsiteX371" fmla="*/ 2139600 w 4468049"/>
              <a:gd name="connsiteY371" fmla="*/ 2698532 h 2913744"/>
              <a:gd name="connsiteX372" fmla="*/ 2112995 w 4468049"/>
              <a:gd name="connsiteY372" fmla="*/ 2697832 h 2913744"/>
              <a:gd name="connsiteX373" fmla="*/ 2106694 w 4468049"/>
              <a:gd name="connsiteY373" fmla="*/ 2729104 h 2913744"/>
              <a:gd name="connsiteX374" fmla="*/ 2108094 w 4468049"/>
              <a:gd name="connsiteY374" fmla="*/ 2773912 h 2913744"/>
              <a:gd name="connsiteX375" fmla="*/ 2082890 w 4468049"/>
              <a:gd name="connsiteY375" fmla="*/ 2800050 h 2913744"/>
              <a:gd name="connsiteX376" fmla="*/ 2053951 w 4468049"/>
              <a:gd name="connsiteY376" fmla="*/ 2814286 h 2913744"/>
              <a:gd name="connsiteX377" fmla="*/ 2031547 w 4468049"/>
              <a:gd name="connsiteY377" fmla="*/ 2829222 h 2913744"/>
              <a:gd name="connsiteX378" fmla="*/ 1968303 w 4468049"/>
              <a:gd name="connsiteY378" fmla="*/ 2811719 h 2913744"/>
              <a:gd name="connsiteX379" fmla="*/ 1953367 w 4468049"/>
              <a:gd name="connsiteY379" fmla="*/ 2778113 h 2913744"/>
              <a:gd name="connsiteX380" fmla="*/ 1932830 w 4468049"/>
              <a:gd name="connsiteY380" fmla="*/ 2746607 h 2913744"/>
              <a:gd name="connsiteX381" fmla="*/ 1914160 w 4468049"/>
              <a:gd name="connsiteY381" fmla="*/ 2740539 h 2913744"/>
              <a:gd name="connsiteX382" fmla="*/ 1851382 w 4468049"/>
              <a:gd name="connsiteY382" fmla="*/ 2696431 h 2913744"/>
              <a:gd name="connsiteX383" fmla="*/ 1825244 w 4468049"/>
              <a:gd name="connsiteY383" fmla="*/ 2679395 h 2913744"/>
              <a:gd name="connsiteX384" fmla="*/ 1807507 w 4468049"/>
              <a:gd name="connsiteY384" fmla="*/ 2697365 h 2913744"/>
              <a:gd name="connsiteX385" fmla="*/ 1791171 w 4468049"/>
              <a:gd name="connsiteY385" fmla="*/ 2687796 h 2913744"/>
              <a:gd name="connsiteX386" fmla="*/ 1789537 w 4468049"/>
              <a:gd name="connsiteY386" fmla="*/ 2675427 h 2913744"/>
              <a:gd name="connsiteX387" fmla="*/ 1786737 w 4468049"/>
              <a:gd name="connsiteY387" fmla="*/ 2634587 h 2913744"/>
              <a:gd name="connsiteX388" fmla="*/ 1795605 w 4468049"/>
              <a:gd name="connsiteY388" fmla="*/ 2618718 h 2913744"/>
              <a:gd name="connsiteX389" fmla="*/ 1790237 w 4468049"/>
              <a:gd name="connsiteY389" fmla="*/ 2599347 h 2913744"/>
              <a:gd name="connsiteX390" fmla="*/ 1780903 w 4468049"/>
              <a:gd name="connsiteY390" fmla="*/ 2575077 h 2913744"/>
              <a:gd name="connsiteX391" fmla="*/ 1764566 w 4468049"/>
              <a:gd name="connsiteY391" fmla="*/ 2569475 h 2913744"/>
              <a:gd name="connsiteX392" fmla="*/ 1745429 w 4468049"/>
              <a:gd name="connsiteY392" fmla="*/ 2569009 h 2913744"/>
              <a:gd name="connsiteX393" fmla="*/ 1721859 w 4468049"/>
              <a:gd name="connsiteY393" fmla="*/ 2550805 h 2913744"/>
              <a:gd name="connsiteX394" fmla="*/ 1699455 w 4468049"/>
              <a:gd name="connsiteY394" fmla="*/ 2533302 h 2913744"/>
              <a:gd name="connsiteX395" fmla="*/ 1684519 w 4468049"/>
              <a:gd name="connsiteY395" fmla="*/ 2507398 h 2913744"/>
              <a:gd name="connsiteX396" fmla="*/ 1671216 w 4468049"/>
              <a:gd name="connsiteY396" fmla="*/ 2481726 h 2913744"/>
              <a:gd name="connsiteX397" fmla="*/ 1662348 w 4468049"/>
              <a:gd name="connsiteY397" fmla="*/ 2452088 h 2913744"/>
              <a:gd name="connsiteX398" fmla="*/ 1660714 w 4468049"/>
              <a:gd name="connsiteY398" fmla="*/ 2423849 h 2913744"/>
              <a:gd name="connsiteX399" fmla="*/ 1661881 w 4468049"/>
              <a:gd name="connsiteY399" fmla="*/ 2399578 h 2913744"/>
              <a:gd name="connsiteX400" fmla="*/ 1654413 w 4468049"/>
              <a:gd name="connsiteY400" fmla="*/ 2389543 h 2913744"/>
              <a:gd name="connsiteX401" fmla="*/ 1639477 w 4468049"/>
              <a:gd name="connsiteY401" fmla="*/ 2388143 h 2913744"/>
              <a:gd name="connsiteX402" fmla="*/ 1622674 w 4468049"/>
              <a:gd name="connsiteY402" fmla="*/ 2390477 h 2913744"/>
              <a:gd name="connsiteX403" fmla="*/ 1612406 w 4468049"/>
              <a:gd name="connsiteY403" fmla="*/ 2386043 h 2913744"/>
              <a:gd name="connsiteX404" fmla="*/ 1602371 w 4468049"/>
              <a:gd name="connsiteY404" fmla="*/ 2393277 h 2913744"/>
              <a:gd name="connsiteX405" fmla="*/ 1597003 w 4468049"/>
              <a:gd name="connsiteY405" fmla="*/ 2429450 h 2913744"/>
              <a:gd name="connsiteX406" fmla="*/ 1583934 w 4468049"/>
              <a:gd name="connsiteY406" fmla="*/ 2481493 h 2913744"/>
              <a:gd name="connsiteX407" fmla="*/ 1575066 w 4468049"/>
              <a:gd name="connsiteY407" fmla="*/ 2509498 h 2913744"/>
              <a:gd name="connsiteX408" fmla="*/ 1551028 w 4468049"/>
              <a:gd name="connsiteY408" fmla="*/ 2511598 h 2913744"/>
              <a:gd name="connsiteX409" fmla="*/ 1524190 w 4468049"/>
              <a:gd name="connsiteY409" fmla="*/ 2516499 h 2913744"/>
              <a:gd name="connsiteX410" fmla="*/ 1520923 w 4468049"/>
              <a:gd name="connsiteY410" fmla="*/ 2535869 h 2913744"/>
              <a:gd name="connsiteX411" fmla="*/ 1522323 w 4468049"/>
              <a:gd name="connsiteY411" fmla="*/ 2568775 h 2913744"/>
              <a:gd name="connsiteX412" fmla="*/ 1521390 w 4468049"/>
              <a:gd name="connsiteY412" fmla="*/ 2609616 h 2913744"/>
              <a:gd name="connsiteX413" fmla="*/ 1514388 w 4468049"/>
              <a:gd name="connsiteY413" fmla="*/ 2631786 h 2913744"/>
              <a:gd name="connsiteX414" fmla="*/ 1494085 w 4468049"/>
              <a:gd name="connsiteY414" fmla="*/ 2643922 h 2913744"/>
              <a:gd name="connsiteX415" fmla="*/ 1472847 w 4468049"/>
              <a:gd name="connsiteY415" fmla="*/ 2668893 h 2913744"/>
              <a:gd name="connsiteX416" fmla="*/ 1456045 w 4468049"/>
              <a:gd name="connsiteY416" fmla="*/ 2691297 h 2913744"/>
              <a:gd name="connsiteX417" fmla="*/ 1424539 w 4468049"/>
              <a:gd name="connsiteY417" fmla="*/ 2716035 h 2913744"/>
              <a:gd name="connsiteX418" fmla="*/ 1390233 w 4468049"/>
              <a:gd name="connsiteY418" fmla="*/ 2722102 h 2913744"/>
              <a:gd name="connsiteX419" fmla="*/ 1349159 w 4468049"/>
              <a:gd name="connsiteY419" fmla="*/ 2755008 h 2913744"/>
              <a:gd name="connsiteX420" fmla="*/ 1320920 w 4468049"/>
              <a:gd name="connsiteY420" fmla="*/ 2756175 h 2913744"/>
              <a:gd name="connsiteX421" fmla="*/ 1277746 w 4468049"/>
              <a:gd name="connsiteY421" fmla="*/ 2752208 h 2913744"/>
              <a:gd name="connsiteX422" fmla="*/ 1249274 w 4468049"/>
              <a:gd name="connsiteY422" fmla="*/ 2746140 h 2913744"/>
              <a:gd name="connsiteX423" fmla="*/ 1223836 w 4468049"/>
              <a:gd name="connsiteY423" fmla="*/ 2746140 h 2913744"/>
              <a:gd name="connsiteX424" fmla="*/ 1205867 w 4468049"/>
              <a:gd name="connsiteY424" fmla="*/ 2762010 h 2913744"/>
              <a:gd name="connsiteX425" fmla="*/ 1198399 w 4468049"/>
              <a:gd name="connsiteY425" fmla="*/ 2776946 h 2913744"/>
              <a:gd name="connsiteX426" fmla="*/ 1183463 w 4468049"/>
              <a:gd name="connsiteY426" fmla="*/ 2767844 h 2913744"/>
              <a:gd name="connsiteX427" fmla="*/ 1185096 w 4468049"/>
              <a:gd name="connsiteY427" fmla="*/ 2740773 h 2913744"/>
              <a:gd name="connsiteX428" fmla="*/ 1187197 w 4468049"/>
              <a:gd name="connsiteY428" fmla="*/ 2712068 h 2913744"/>
              <a:gd name="connsiteX429" fmla="*/ 1177628 w 4468049"/>
              <a:gd name="connsiteY429" fmla="*/ 2707867 h 2913744"/>
              <a:gd name="connsiteX430" fmla="*/ 1151490 w 4468049"/>
              <a:gd name="connsiteY430" fmla="*/ 2706000 h 2913744"/>
              <a:gd name="connsiteX431" fmla="*/ 1128386 w 4468049"/>
              <a:gd name="connsiteY431" fmla="*/ 2715335 h 2913744"/>
              <a:gd name="connsiteX432" fmla="*/ 1115084 w 4468049"/>
              <a:gd name="connsiteY432" fmla="*/ 2735171 h 2913744"/>
              <a:gd name="connsiteX433" fmla="*/ 1124652 w 4468049"/>
              <a:gd name="connsiteY433" fmla="*/ 2761543 h 2913744"/>
              <a:gd name="connsiteX434" fmla="*/ 1135621 w 4468049"/>
              <a:gd name="connsiteY434" fmla="*/ 2779280 h 2913744"/>
              <a:gd name="connsiteX435" fmla="*/ 1112283 w 4468049"/>
              <a:gd name="connsiteY435" fmla="*/ 2784647 h 2913744"/>
              <a:gd name="connsiteX436" fmla="*/ 1084045 w 4468049"/>
              <a:gd name="connsiteY436" fmla="*/ 2767144 h 2913744"/>
              <a:gd name="connsiteX437" fmla="*/ 1064208 w 4468049"/>
              <a:gd name="connsiteY437" fmla="*/ 2750574 h 2913744"/>
              <a:gd name="connsiteX438" fmla="*/ 1046705 w 4468049"/>
              <a:gd name="connsiteY438" fmla="*/ 2739839 h 2913744"/>
              <a:gd name="connsiteX439" fmla="*/ 1031302 w 4468049"/>
              <a:gd name="connsiteY439" fmla="*/ 2742873 h 2913744"/>
              <a:gd name="connsiteX440" fmla="*/ 1021500 w 4468049"/>
              <a:gd name="connsiteY440" fmla="*/ 2749174 h 2913744"/>
              <a:gd name="connsiteX441" fmla="*/ 991161 w 4468049"/>
              <a:gd name="connsiteY441" fmla="*/ 2759909 h 2913744"/>
              <a:gd name="connsiteX442" fmla="*/ 956622 w 4468049"/>
              <a:gd name="connsiteY442" fmla="*/ 2752908 h 2913744"/>
              <a:gd name="connsiteX443" fmla="*/ 908080 w 4468049"/>
              <a:gd name="connsiteY443" fmla="*/ 2720469 h 2913744"/>
              <a:gd name="connsiteX444" fmla="*/ 886376 w 4468049"/>
              <a:gd name="connsiteY444" fmla="*/ 2700165 h 2913744"/>
              <a:gd name="connsiteX445" fmla="*/ 855337 w 4468049"/>
              <a:gd name="connsiteY445" fmla="*/ 2692231 h 2913744"/>
              <a:gd name="connsiteX446" fmla="*/ 826865 w 4468049"/>
              <a:gd name="connsiteY446" fmla="*/ 2719535 h 2913744"/>
              <a:gd name="connsiteX447" fmla="*/ 821265 w 4468049"/>
              <a:gd name="connsiteY447" fmla="*/ 2747307 h 2913744"/>
              <a:gd name="connsiteX448" fmla="*/ 820564 w 4468049"/>
              <a:gd name="connsiteY448" fmla="*/ 2778346 h 2913744"/>
              <a:gd name="connsiteX449" fmla="*/ 799327 w 4468049"/>
              <a:gd name="connsiteY449" fmla="*/ 2799116 h 2913744"/>
              <a:gd name="connsiteX450" fmla="*/ 774123 w 4468049"/>
              <a:gd name="connsiteY450" fmla="*/ 2825955 h 2913744"/>
              <a:gd name="connsiteX451" fmla="*/ 739583 w 4468049"/>
              <a:gd name="connsiteY451" fmla="*/ 2816153 h 2913744"/>
              <a:gd name="connsiteX452" fmla="*/ 703643 w 4468049"/>
              <a:gd name="connsiteY452" fmla="*/ 2818720 h 2913744"/>
              <a:gd name="connsiteX453" fmla="*/ 667004 w 4468049"/>
              <a:gd name="connsiteY453" fmla="*/ 2835756 h 2913744"/>
              <a:gd name="connsiteX454" fmla="*/ 657669 w 4468049"/>
              <a:gd name="connsiteY454" fmla="*/ 2849759 h 2913744"/>
              <a:gd name="connsiteX455" fmla="*/ 641099 w 4468049"/>
              <a:gd name="connsiteY455" fmla="*/ 2849525 h 2913744"/>
              <a:gd name="connsiteX456" fmla="*/ 611927 w 4468049"/>
              <a:gd name="connsiteY456" fmla="*/ 2836223 h 2913744"/>
              <a:gd name="connsiteX457" fmla="*/ 592557 w 4468049"/>
              <a:gd name="connsiteY457" fmla="*/ 2838323 h 2913744"/>
              <a:gd name="connsiteX458" fmla="*/ 585789 w 4468049"/>
              <a:gd name="connsiteY458" fmla="*/ 2804251 h 2913744"/>
              <a:gd name="connsiteX459" fmla="*/ 577621 w 4468049"/>
              <a:gd name="connsiteY459" fmla="*/ 2789315 h 2913744"/>
              <a:gd name="connsiteX460" fmla="*/ 557784 w 4468049"/>
              <a:gd name="connsiteY460" fmla="*/ 2795849 h 2913744"/>
              <a:gd name="connsiteX461" fmla="*/ 540514 w 4468049"/>
              <a:gd name="connsiteY461" fmla="*/ 2803784 h 2913744"/>
              <a:gd name="connsiteX462" fmla="*/ 522544 w 4468049"/>
              <a:gd name="connsiteY462" fmla="*/ 2802617 h 2913744"/>
              <a:gd name="connsiteX463" fmla="*/ 485905 w 4468049"/>
              <a:gd name="connsiteY463" fmla="*/ 2784647 h 2913744"/>
              <a:gd name="connsiteX464" fmla="*/ 466535 w 4468049"/>
              <a:gd name="connsiteY464" fmla="*/ 2788848 h 2913744"/>
              <a:gd name="connsiteX465" fmla="*/ 456499 w 4468049"/>
              <a:gd name="connsiteY465" fmla="*/ 2803084 h 2913744"/>
              <a:gd name="connsiteX466" fmla="*/ 440630 w 4468049"/>
              <a:gd name="connsiteY466" fmla="*/ 2811952 h 2913744"/>
              <a:gd name="connsiteX467" fmla="*/ 424760 w 4468049"/>
              <a:gd name="connsiteY467" fmla="*/ 2817086 h 2913744"/>
              <a:gd name="connsiteX468" fmla="*/ 408891 w 4468049"/>
              <a:gd name="connsiteY468" fmla="*/ 2825721 h 2913744"/>
              <a:gd name="connsiteX469" fmla="*/ 382053 w 4468049"/>
              <a:gd name="connsiteY469" fmla="*/ 2835056 h 2913744"/>
              <a:gd name="connsiteX470" fmla="*/ 351947 w 4468049"/>
              <a:gd name="connsiteY470" fmla="*/ 2828055 h 2913744"/>
              <a:gd name="connsiteX471" fmla="*/ 321142 w 4468049"/>
              <a:gd name="connsiteY471" fmla="*/ 2808452 h 2913744"/>
              <a:gd name="connsiteX472" fmla="*/ 284735 w 4468049"/>
              <a:gd name="connsiteY472" fmla="*/ 2780913 h 2913744"/>
              <a:gd name="connsiteX473" fmla="*/ 253697 w 4468049"/>
              <a:gd name="connsiteY473" fmla="*/ 2751508 h 2913744"/>
              <a:gd name="connsiteX474" fmla="*/ 262331 w 4468049"/>
              <a:gd name="connsiteY474" fmla="*/ 2722102 h 2913744"/>
              <a:gd name="connsiteX475" fmla="*/ 271900 w 4468049"/>
              <a:gd name="connsiteY475" fmla="*/ 2698765 h 2913744"/>
              <a:gd name="connsiteX476" fmla="*/ 244362 w 4468049"/>
              <a:gd name="connsiteY476" fmla="*/ 2682429 h 2913744"/>
              <a:gd name="connsiteX477" fmla="*/ 221257 w 4468049"/>
              <a:gd name="connsiteY477" fmla="*/ 2682896 h 2913744"/>
              <a:gd name="connsiteX478" fmla="*/ 220791 w 4468049"/>
              <a:gd name="connsiteY478" fmla="*/ 2660958 h 2913744"/>
              <a:gd name="connsiteX479" fmla="*/ 230826 w 4468049"/>
              <a:gd name="connsiteY479" fmla="*/ 2655124 h 2913744"/>
              <a:gd name="connsiteX480" fmla="*/ 260464 w 4468049"/>
              <a:gd name="connsiteY480" fmla="*/ 2665626 h 2913744"/>
              <a:gd name="connsiteX481" fmla="*/ 277968 w 4468049"/>
              <a:gd name="connsiteY481" fmla="*/ 2649756 h 2913744"/>
              <a:gd name="connsiteX482" fmla="*/ 295004 w 4468049"/>
              <a:gd name="connsiteY482" fmla="*/ 2642988 h 2913744"/>
              <a:gd name="connsiteX483" fmla="*/ 312507 w 4468049"/>
              <a:gd name="connsiteY483" fmla="*/ 2654191 h 2913744"/>
              <a:gd name="connsiteX484" fmla="*/ 333277 w 4468049"/>
              <a:gd name="connsiteY484" fmla="*/ 2666093 h 2913744"/>
              <a:gd name="connsiteX485" fmla="*/ 354515 w 4468049"/>
              <a:gd name="connsiteY485" fmla="*/ 2653490 h 2913744"/>
              <a:gd name="connsiteX486" fmla="*/ 368284 w 4468049"/>
              <a:gd name="connsiteY486" fmla="*/ 2640888 h 2913744"/>
              <a:gd name="connsiteX487" fmla="*/ 390921 w 4468049"/>
              <a:gd name="connsiteY487" fmla="*/ 2641588 h 2913744"/>
              <a:gd name="connsiteX488" fmla="*/ 407724 w 4468049"/>
              <a:gd name="connsiteY488" fmla="*/ 2630853 h 2913744"/>
              <a:gd name="connsiteX489" fmla="*/ 431995 w 4468049"/>
              <a:gd name="connsiteY489" fmla="*/ 2635287 h 2913744"/>
              <a:gd name="connsiteX490" fmla="*/ 445297 w 4468049"/>
              <a:gd name="connsiteY490" fmla="*/ 2628752 h 2913744"/>
              <a:gd name="connsiteX491" fmla="*/ 455566 w 4468049"/>
              <a:gd name="connsiteY491" fmla="*/ 2627352 h 2913744"/>
              <a:gd name="connsiteX492" fmla="*/ 470502 w 4468049"/>
              <a:gd name="connsiteY492" fmla="*/ 2634587 h 2913744"/>
              <a:gd name="connsiteX493" fmla="*/ 477503 w 4468049"/>
              <a:gd name="connsiteY493" fmla="*/ 2642988 h 2913744"/>
              <a:gd name="connsiteX494" fmla="*/ 489405 w 4468049"/>
              <a:gd name="connsiteY494" fmla="*/ 2635754 h 2913744"/>
              <a:gd name="connsiteX495" fmla="*/ 472836 w 4468049"/>
              <a:gd name="connsiteY495" fmla="*/ 2607282 h 2913744"/>
              <a:gd name="connsiteX496" fmla="*/ 479370 w 4468049"/>
              <a:gd name="connsiteY496" fmla="*/ 2592813 h 2913744"/>
              <a:gd name="connsiteX497" fmla="*/ 470735 w 4468049"/>
              <a:gd name="connsiteY497" fmla="*/ 2582778 h 2913744"/>
              <a:gd name="connsiteX498" fmla="*/ 454632 w 4468049"/>
              <a:gd name="connsiteY498" fmla="*/ 2574376 h 2913744"/>
              <a:gd name="connsiteX499" fmla="*/ 442030 w 4468049"/>
              <a:gd name="connsiteY499" fmla="*/ 2566908 h 2913744"/>
              <a:gd name="connsiteX500" fmla="*/ 426161 w 4468049"/>
              <a:gd name="connsiteY500" fmla="*/ 2557340 h 2913744"/>
              <a:gd name="connsiteX501" fmla="*/ 412625 w 4468049"/>
              <a:gd name="connsiteY501" fmla="*/ 2549405 h 2913744"/>
              <a:gd name="connsiteX502" fmla="*/ 416359 w 4468049"/>
              <a:gd name="connsiteY502" fmla="*/ 2538436 h 2913744"/>
              <a:gd name="connsiteX503" fmla="*/ 435496 w 4468049"/>
              <a:gd name="connsiteY503" fmla="*/ 2541004 h 2913744"/>
              <a:gd name="connsiteX504" fmla="*/ 447865 w 4468049"/>
              <a:gd name="connsiteY504" fmla="*/ 2536103 h 2913744"/>
              <a:gd name="connsiteX505" fmla="*/ 465134 w 4468049"/>
              <a:gd name="connsiteY505" fmla="*/ 2529568 h 2913744"/>
              <a:gd name="connsiteX506" fmla="*/ 483571 w 4468049"/>
              <a:gd name="connsiteY506" fmla="*/ 2533069 h 2913744"/>
              <a:gd name="connsiteX507" fmla="*/ 507375 w 4468049"/>
              <a:gd name="connsiteY507" fmla="*/ 2548705 h 2913744"/>
              <a:gd name="connsiteX508" fmla="*/ 537714 w 4468049"/>
              <a:gd name="connsiteY508" fmla="*/ 2562007 h 2913744"/>
              <a:gd name="connsiteX509" fmla="*/ 570620 w 4468049"/>
              <a:gd name="connsiteY509" fmla="*/ 2569009 h 2913744"/>
              <a:gd name="connsiteX510" fmla="*/ 602826 w 4468049"/>
              <a:gd name="connsiteY510" fmla="*/ 2570642 h 2913744"/>
              <a:gd name="connsiteX511" fmla="*/ 621029 w 4468049"/>
              <a:gd name="connsiteY511" fmla="*/ 2566208 h 2913744"/>
              <a:gd name="connsiteX512" fmla="*/ 651368 w 4468049"/>
              <a:gd name="connsiteY512" fmla="*/ 2537270 h 2913744"/>
              <a:gd name="connsiteX513" fmla="*/ 661169 w 4468049"/>
              <a:gd name="connsiteY513" fmla="*/ 2517899 h 2913744"/>
              <a:gd name="connsiteX514" fmla="*/ 671671 w 4468049"/>
              <a:gd name="connsiteY514" fmla="*/ 2503897 h 2913744"/>
              <a:gd name="connsiteX515" fmla="*/ 686374 w 4468049"/>
              <a:gd name="connsiteY515" fmla="*/ 2487794 h 2913744"/>
              <a:gd name="connsiteX516" fmla="*/ 703177 w 4468049"/>
              <a:gd name="connsiteY516" fmla="*/ 2469357 h 2913744"/>
              <a:gd name="connsiteX517" fmla="*/ 705277 w 4468049"/>
              <a:gd name="connsiteY517" fmla="*/ 2460956 h 2913744"/>
              <a:gd name="connsiteX518" fmla="*/ 696642 w 4468049"/>
              <a:gd name="connsiteY518" fmla="*/ 2443920 h 2913744"/>
              <a:gd name="connsiteX519" fmla="*/ 674705 w 4468049"/>
              <a:gd name="connsiteY519" fmla="*/ 2432018 h 2913744"/>
              <a:gd name="connsiteX520" fmla="*/ 646933 w 4468049"/>
              <a:gd name="connsiteY520" fmla="*/ 2422216 h 2913744"/>
              <a:gd name="connsiteX521" fmla="*/ 629897 w 4468049"/>
              <a:gd name="connsiteY521" fmla="*/ 2401679 h 2913744"/>
              <a:gd name="connsiteX522" fmla="*/ 620329 w 4468049"/>
              <a:gd name="connsiteY522" fmla="*/ 2378341 h 2913744"/>
              <a:gd name="connsiteX523" fmla="*/ 610527 w 4468049"/>
              <a:gd name="connsiteY523" fmla="*/ 2349636 h 2913744"/>
              <a:gd name="connsiteX524" fmla="*/ 598391 w 4468049"/>
              <a:gd name="connsiteY524" fmla="*/ 2323031 h 2913744"/>
              <a:gd name="connsiteX525" fmla="*/ 565252 w 4468049"/>
              <a:gd name="connsiteY525" fmla="*/ 2274489 h 2913744"/>
              <a:gd name="connsiteX526" fmla="*/ 534913 w 4468049"/>
              <a:gd name="connsiteY526" fmla="*/ 2249752 h 2913744"/>
              <a:gd name="connsiteX527" fmla="*/ 515777 w 4468049"/>
              <a:gd name="connsiteY527" fmla="*/ 2238783 h 2913744"/>
              <a:gd name="connsiteX528" fmla="*/ 485204 w 4468049"/>
              <a:gd name="connsiteY528" fmla="*/ 2228981 h 2913744"/>
              <a:gd name="connsiteX529" fmla="*/ 462801 w 4468049"/>
              <a:gd name="connsiteY529" fmla="*/ 2215912 h 2913744"/>
              <a:gd name="connsiteX530" fmla="*/ 443664 w 4468049"/>
              <a:gd name="connsiteY530" fmla="*/ 2197942 h 2913744"/>
              <a:gd name="connsiteX531" fmla="*/ 414959 w 4468049"/>
              <a:gd name="connsiteY531" fmla="*/ 2167604 h 2913744"/>
              <a:gd name="connsiteX532" fmla="*/ 389287 w 4468049"/>
              <a:gd name="connsiteY532" fmla="*/ 2143099 h 2913744"/>
              <a:gd name="connsiteX533" fmla="*/ 327443 w 4468049"/>
              <a:gd name="connsiteY533" fmla="*/ 2135631 h 2913744"/>
              <a:gd name="connsiteX534" fmla="*/ 290803 w 4468049"/>
              <a:gd name="connsiteY534" fmla="*/ 2123962 h 2913744"/>
              <a:gd name="connsiteX535" fmla="*/ 274000 w 4468049"/>
              <a:gd name="connsiteY535" fmla="*/ 2098291 h 2913744"/>
              <a:gd name="connsiteX536" fmla="*/ 256964 w 4468049"/>
              <a:gd name="connsiteY536" fmla="*/ 2066552 h 2913744"/>
              <a:gd name="connsiteX537" fmla="*/ 247629 w 4468049"/>
              <a:gd name="connsiteY537" fmla="*/ 2037380 h 2913744"/>
              <a:gd name="connsiteX538" fmla="*/ 251596 w 4468049"/>
              <a:gd name="connsiteY538" fmla="*/ 2011242 h 2913744"/>
              <a:gd name="connsiteX539" fmla="*/ 258364 w 4468049"/>
              <a:gd name="connsiteY539" fmla="*/ 1988138 h 2913744"/>
              <a:gd name="connsiteX540" fmla="*/ 259998 w 4468049"/>
              <a:gd name="connsiteY540" fmla="*/ 1962000 h 2913744"/>
              <a:gd name="connsiteX541" fmla="*/ 283802 w 4468049"/>
              <a:gd name="connsiteY541" fmla="*/ 1932595 h 2913744"/>
              <a:gd name="connsiteX542" fmla="*/ 306439 w 4468049"/>
              <a:gd name="connsiteY542" fmla="*/ 1911358 h 2913744"/>
              <a:gd name="connsiteX543" fmla="*/ 316708 w 4468049"/>
              <a:gd name="connsiteY543" fmla="*/ 1893855 h 2913744"/>
              <a:gd name="connsiteX544" fmla="*/ 333277 w 4468049"/>
              <a:gd name="connsiteY544" fmla="*/ 1879385 h 2913744"/>
              <a:gd name="connsiteX545" fmla="*/ 346346 w 4468049"/>
              <a:gd name="connsiteY545" fmla="*/ 1871684 h 2913744"/>
              <a:gd name="connsiteX546" fmla="*/ 344013 w 4468049"/>
              <a:gd name="connsiteY546" fmla="*/ 1845546 h 2913744"/>
              <a:gd name="connsiteX547" fmla="*/ 342612 w 4468049"/>
              <a:gd name="connsiteY547" fmla="*/ 1827576 h 2913744"/>
              <a:gd name="connsiteX548" fmla="*/ 347047 w 4468049"/>
              <a:gd name="connsiteY548" fmla="*/ 1803772 h 2913744"/>
              <a:gd name="connsiteX549" fmla="*/ 344946 w 4468049"/>
              <a:gd name="connsiteY549" fmla="*/ 1777634 h 2913744"/>
              <a:gd name="connsiteX550" fmla="*/ 322075 w 4468049"/>
              <a:gd name="connsiteY550" fmla="*/ 1754763 h 2913744"/>
              <a:gd name="connsiteX551" fmla="*/ 276801 w 4468049"/>
              <a:gd name="connsiteY551" fmla="*/ 1756397 h 2913744"/>
              <a:gd name="connsiteX552" fmla="*/ 254397 w 4468049"/>
              <a:gd name="connsiteY552" fmla="*/ 1762465 h 2913744"/>
              <a:gd name="connsiteX553" fmla="*/ 244362 w 4468049"/>
              <a:gd name="connsiteY553" fmla="*/ 1776467 h 2913744"/>
              <a:gd name="connsiteX554" fmla="*/ 223358 w 4468049"/>
              <a:gd name="connsiteY554" fmla="*/ 1783235 h 2913744"/>
              <a:gd name="connsiteX555" fmla="*/ 213556 w 4468049"/>
              <a:gd name="connsiteY555" fmla="*/ 1791636 h 2913744"/>
              <a:gd name="connsiteX556" fmla="*/ 200254 w 4468049"/>
              <a:gd name="connsiteY556" fmla="*/ 1798871 h 2913744"/>
              <a:gd name="connsiteX557" fmla="*/ 185784 w 4468049"/>
              <a:gd name="connsiteY557" fmla="*/ 1793270 h 2913744"/>
              <a:gd name="connsiteX558" fmla="*/ 165948 w 4468049"/>
              <a:gd name="connsiteY558" fmla="*/ 1765732 h 2913744"/>
              <a:gd name="connsiteX559" fmla="*/ 140743 w 4468049"/>
              <a:gd name="connsiteY559" fmla="*/ 1749629 h 2913744"/>
              <a:gd name="connsiteX560" fmla="*/ 122540 w 4468049"/>
              <a:gd name="connsiteY560" fmla="*/ 1729792 h 2913744"/>
              <a:gd name="connsiteX561" fmla="*/ 139576 w 4468049"/>
              <a:gd name="connsiteY561" fmla="*/ 1701787 h 2913744"/>
              <a:gd name="connsiteX562" fmla="*/ 163614 w 4468049"/>
              <a:gd name="connsiteY562" fmla="*/ 1681250 h 2913744"/>
              <a:gd name="connsiteX563" fmla="*/ 164547 w 4468049"/>
              <a:gd name="connsiteY563" fmla="*/ 1655345 h 2913744"/>
              <a:gd name="connsiteX564" fmla="*/ 151012 w 4468049"/>
              <a:gd name="connsiteY564" fmla="*/ 1631308 h 2913744"/>
              <a:gd name="connsiteX565" fmla="*/ 147744 w 4468049"/>
              <a:gd name="connsiteY565" fmla="*/ 1598635 h 2913744"/>
              <a:gd name="connsiteX566" fmla="*/ 177383 w 4468049"/>
              <a:gd name="connsiteY566" fmla="*/ 1600502 h 2913744"/>
              <a:gd name="connsiteX567" fmla="*/ 192786 w 4468049"/>
              <a:gd name="connsiteY567" fmla="*/ 1581832 h 2913744"/>
              <a:gd name="connsiteX568" fmla="*/ 207955 w 4468049"/>
              <a:gd name="connsiteY568" fmla="*/ 1558261 h 2913744"/>
              <a:gd name="connsiteX569" fmla="*/ 238761 w 4468049"/>
              <a:gd name="connsiteY569" fmla="*/ 1551494 h 2913744"/>
              <a:gd name="connsiteX570" fmla="*/ 263265 w 4468049"/>
              <a:gd name="connsiteY570" fmla="*/ 1524889 h 2913744"/>
              <a:gd name="connsiteX571" fmla="*/ 285669 w 4468049"/>
              <a:gd name="connsiteY571" fmla="*/ 1505519 h 2913744"/>
              <a:gd name="connsiteX572" fmla="*/ 305973 w 4468049"/>
              <a:gd name="connsiteY572" fmla="*/ 1493617 h 2913744"/>
              <a:gd name="connsiteX573" fmla="*/ 327210 w 4468049"/>
              <a:gd name="connsiteY573" fmla="*/ 1475880 h 2913744"/>
              <a:gd name="connsiteX574" fmla="*/ 351247 w 4468049"/>
              <a:gd name="connsiteY574" fmla="*/ 1444841 h 2913744"/>
              <a:gd name="connsiteX575" fmla="*/ 374351 w 4468049"/>
              <a:gd name="connsiteY575" fmla="*/ 1419870 h 2913744"/>
              <a:gd name="connsiteX576" fmla="*/ 379719 w 4468049"/>
              <a:gd name="connsiteY576" fmla="*/ 1394665 h 2913744"/>
              <a:gd name="connsiteX577" fmla="*/ 377152 w 4468049"/>
              <a:gd name="connsiteY577" fmla="*/ 1373195 h 2913744"/>
              <a:gd name="connsiteX578" fmla="*/ 364083 w 4468049"/>
              <a:gd name="connsiteY578" fmla="*/ 1353592 h 2913744"/>
              <a:gd name="connsiteX579" fmla="*/ 344713 w 4468049"/>
              <a:gd name="connsiteY579" fmla="*/ 1348224 h 2913744"/>
              <a:gd name="connsiteX580" fmla="*/ 314374 w 4468049"/>
              <a:gd name="connsiteY580" fmla="*/ 1352191 h 2913744"/>
              <a:gd name="connsiteX581" fmla="*/ 290803 w 4468049"/>
              <a:gd name="connsiteY581" fmla="*/ 1344490 h 2913744"/>
              <a:gd name="connsiteX582" fmla="*/ 268166 w 4468049"/>
              <a:gd name="connsiteY582" fmla="*/ 1344490 h 2913744"/>
              <a:gd name="connsiteX583" fmla="*/ 236427 w 4468049"/>
              <a:gd name="connsiteY583" fmla="*/ 1336322 h 2913744"/>
              <a:gd name="connsiteX584" fmla="*/ 232459 w 4468049"/>
              <a:gd name="connsiteY584" fmla="*/ 1312518 h 2913744"/>
              <a:gd name="connsiteX585" fmla="*/ 202354 w 4468049"/>
              <a:gd name="connsiteY585" fmla="*/ 1293381 h 2913744"/>
              <a:gd name="connsiteX586" fmla="*/ 178783 w 4468049"/>
              <a:gd name="connsiteY586" fmla="*/ 1287780 h 2913744"/>
              <a:gd name="connsiteX587" fmla="*/ 161280 w 4468049"/>
              <a:gd name="connsiteY587" fmla="*/ 1299215 h 2913744"/>
              <a:gd name="connsiteX588" fmla="*/ 138643 w 4468049"/>
              <a:gd name="connsiteY588" fmla="*/ 1290114 h 2913744"/>
              <a:gd name="connsiteX589" fmla="*/ 125340 w 4468049"/>
              <a:gd name="connsiteY589" fmla="*/ 1281245 h 2913744"/>
              <a:gd name="connsiteX590" fmla="*/ 105037 w 4468049"/>
              <a:gd name="connsiteY590" fmla="*/ 1273544 h 2913744"/>
              <a:gd name="connsiteX591" fmla="*/ 68630 w 4468049"/>
              <a:gd name="connsiteY591" fmla="*/ 1298048 h 2913744"/>
              <a:gd name="connsiteX592" fmla="*/ 53461 w 4468049"/>
              <a:gd name="connsiteY592" fmla="*/ 1304116 h 2913744"/>
              <a:gd name="connsiteX593" fmla="*/ 34324 w 4468049"/>
              <a:gd name="connsiteY593" fmla="*/ 1288247 h 2913744"/>
              <a:gd name="connsiteX594" fmla="*/ 45059 w 4468049"/>
              <a:gd name="connsiteY594" fmla="*/ 1259308 h 2913744"/>
              <a:gd name="connsiteX595" fmla="*/ 45759 w 4468049"/>
              <a:gd name="connsiteY595" fmla="*/ 1238538 h 2913744"/>
              <a:gd name="connsiteX596" fmla="*/ 20788 w 4468049"/>
              <a:gd name="connsiteY596" fmla="*/ 1204465 h 2913744"/>
              <a:gd name="connsiteX597" fmla="*/ 18 w 4468049"/>
              <a:gd name="connsiteY597" fmla="*/ 1147521 h 2913744"/>
              <a:gd name="connsiteX598" fmla="*/ 6319 w 4468049"/>
              <a:gd name="connsiteY598" fmla="*/ 1127218 h 2913744"/>
              <a:gd name="connsiteX599" fmla="*/ 23589 w 4468049"/>
              <a:gd name="connsiteY599" fmla="*/ 1121850 h 2913744"/>
              <a:gd name="connsiteX600" fmla="*/ 45759 w 4468049"/>
              <a:gd name="connsiteY600" fmla="*/ 1106914 h 2913744"/>
              <a:gd name="connsiteX601" fmla="*/ 60462 w 4468049"/>
              <a:gd name="connsiteY601" fmla="*/ 1084510 h 2913744"/>
              <a:gd name="connsiteX602" fmla="*/ 91034 w 4468049"/>
              <a:gd name="connsiteY602" fmla="*/ 1060239 h 2913744"/>
              <a:gd name="connsiteX603" fmla="*/ 78665 w 4468049"/>
              <a:gd name="connsiteY603" fmla="*/ 1032934 h 2913744"/>
              <a:gd name="connsiteX604" fmla="*/ 80766 w 4468049"/>
              <a:gd name="connsiteY604" fmla="*/ 1007963 h 2913744"/>
              <a:gd name="connsiteX605" fmla="*/ 101303 w 4468049"/>
              <a:gd name="connsiteY605" fmla="*/ 1027100 h 2913744"/>
              <a:gd name="connsiteX606" fmla="*/ 108771 w 4468049"/>
              <a:gd name="connsiteY606" fmla="*/ 1023833 h 2913744"/>
              <a:gd name="connsiteX607" fmla="*/ 111571 w 4468049"/>
              <a:gd name="connsiteY607" fmla="*/ 1004929 h 2913744"/>
              <a:gd name="connsiteX608" fmla="*/ 129774 w 4468049"/>
              <a:gd name="connsiteY608" fmla="*/ 999795 h 2913744"/>
              <a:gd name="connsiteX609" fmla="*/ 154979 w 4468049"/>
              <a:gd name="connsiteY609" fmla="*/ 999795 h 2913744"/>
              <a:gd name="connsiteX610" fmla="*/ 161280 w 4468049"/>
              <a:gd name="connsiteY610" fmla="*/ 1026867 h 2913744"/>
              <a:gd name="connsiteX611" fmla="*/ 174582 w 4468049"/>
              <a:gd name="connsiteY611" fmla="*/ 1007030 h 2913744"/>
              <a:gd name="connsiteX612" fmla="*/ 169448 w 4468049"/>
              <a:gd name="connsiteY612" fmla="*/ 976924 h 2913744"/>
              <a:gd name="connsiteX613" fmla="*/ 200254 w 4468049"/>
              <a:gd name="connsiteY613" fmla="*/ 959654 h 2913744"/>
              <a:gd name="connsiteX614" fmla="*/ 248796 w 4468049"/>
              <a:gd name="connsiteY614" fmla="*/ 930949 h 2913744"/>
              <a:gd name="connsiteX615" fmla="*/ 269799 w 4468049"/>
              <a:gd name="connsiteY615" fmla="*/ 915313 h 2913744"/>
              <a:gd name="connsiteX616" fmla="*/ 278901 w 4468049"/>
              <a:gd name="connsiteY616" fmla="*/ 881241 h 2913744"/>
              <a:gd name="connsiteX617" fmla="*/ 299905 w 4468049"/>
              <a:gd name="connsiteY617" fmla="*/ 863737 h 2913744"/>
              <a:gd name="connsiteX618" fmla="*/ 315074 w 4468049"/>
              <a:gd name="connsiteY618" fmla="*/ 856970 h 2913744"/>
              <a:gd name="connsiteX619" fmla="*/ 342612 w 4468049"/>
              <a:gd name="connsiteY619" fmla="*/ 853002 h 2913744"/>
              <a:gd name="connsiteX620" fmla="*/ 389754 w 4468049"/>
              <a:gd name="connsiteY620" fmla="*/ 853936 h 2913744"/>
              <a:gd name="connsiteX621" fmla="*/ 417292 w 4468049"/>
              <a:gd name="connsiteY621" fmla="*/ 867938 h 2913744"/>
              <a:gd name="connsiteX622" fmla="*/ 433162 w 4468049"/>
              <a:gd name="connsiteY622" fmla="*/ 860003 h 2913744"/>
              <a:gd name="connsiteX623" fmla="*/ 435729 w 4468049"/>
              <a:gd name="connsiteY623" fmla="*/ 845768 h 2913744"/>
              <a:gd name="connsiteX624" fmla="*/ 427794 w 4468049"/>
              <a:gd name="connsiteY624" fmla="*/ 822197 h 2913744"/>
              <a:gd name="connsiteX625" fmla="*/ 431995 w 4468049"/>
              <a:gd name="connsiteY625" fmla="*/ 807961 h 2913744"/>
              <a:gd name="connsiteX626" fmla="*/ 449965 w 4468049"/>
              <a:gd name="connsiteY626" fmla="*/ 796292 h 2913744"/>
              <a:gd name="connsiteX627" fmla="*/ 454166 w 4468049"/>
              <a:gd name="connsiteY627" fmla="*/ 779489 h 2913744"/>
              <a:gd name="connsiteX628" fmla="*/ 451132 w 4468049"/>
              <a:gd name="connsiteY628" fmla="*/ 764786 h 2913744"/>
              <a:gd name="connsiteX629" fmla="*/ 449265 w 4468049"/>
              <a:gd name="connsiteY629" fmla="*/ 748450 h 2913744"/>
              <a:gd name="connsiteX630" fmla="*/ 454866 w 4468049"/>
              <a:gd name="connsiteY630" fmla="*/ 730947 h 2913744"/>
              <a:gd name="connsiteX631" fmla="*/ 452765 w 4468049"/>
              <a:gd name="connsiteY631" fmla="*/ 716711 h 2913744"/>
              <a:gd name="connsiteX632" fmla="*/ 475403 w 4468049"/>
              <a:gd name="connsiteY632" fmla="*/ 699908 h 2913744"/>
              <a:gd name="connsiteX633" fmla="*/ 505975 w 4468049"/>
              <a:gd name="connsiteY633" fmla="*/ 704342 h 2913744"/>
              <a:gd name="connsiteX634" fmla="*/ 534913 w 4468049"/>
              <a:gd name="connsiteY634" fmla="*/ 714611 h 2913744"/>
              <a:gd name="connsiteX635" fmla="*/ 588123 w 4468049"/>
              <a:gd name="connsiteY635" fmla="*/ 736315 h 2913744"/>
              <a:gd name="connsiteX636" fmla="*/ 633864 w 4468049"/>
              <a:gd name="connsiteY636" fmla="*/ 717178 h 2913744"/>
              <a:gd name="connsiteX637" fmla="*/ 684740 w 4468049"/>
              <a:gd name="connsiteY637" fmla="*/ 707376 h 2913744"/>
              <a:gd name="connsiteX638" fmla="*/ 765021 w 4468049"/>
              <a:gd name="connsiteY638" fmla="*/ 721612 h 2913744"/>
              <a:gd name="connsiteX639" fmla="*/ 811696 w 4468049"/>
              <a:gd name="connsiteY639" fmla="*/ 744249 h 2913744"/>
              <a:gd name="connsiteX640" fmla="*/ 842968 w 4468049"/>
              <a:gd name="connsiteY640" fmla="*/ 766653 h 2913744"/>
              <a:gd name="connsiteX641" fmla="*/ 874007 w 4468049"/>
              <a:gd name="connsiteY641" fmla="*/ 779489 h 2913744"/>
              <a:gd name="connsiteX642" fmla="*/ 909947 w 4468049"/>
              <a:gd name="connsiteY642" fmla="*/ 767820 h 2913744"/>
              <a:gd name="connsiteX643" fmla="*/ 926283 w 4468049"/>
              <a:gd name="connsiteY643" fmla="*/ 752418 h 2913744"/>
              <a:gd name="connsiteX644" fmla="*/ 1001663 w 4468049"/>
              <a:gd name="connsiteY644" fmla="*/ 785557 h 2913744"/>
              <a:gd name="connsiteX645" fmla="*/ 1019867 w 4468049"/>
              <a:gd name="connsiteY645" fmla="*/ 809361 h 2913744"/>
              <a:gd name="connsiteX646" fmla="*/ 1038537 w 4468049"/>
              <a:gd name="connsiteY646" fmla="*/ 840633 h 2913744"/>
              <a:gd name="connsiteX647" fmla="*/ 1061174 w 4468049"/>
              <a:gd name="connsiteY647" fmla="*/ 865138 h 2913744"/>
              <a:gd name="connsiteX648" fmla="*/ 1082878 w 4468049"/>
              <a:gd name="connsiteY648" fmla="*/ 870739 h 2913744"/>
              <a:gd name="connsiteX649" fmla="*/ 1109016 w 4468049"/>
              <a:gd name="connsiteY649" fmla="*/ 867005 h 2913744"/>
              <a:gd name="connsiteX650" fmla="*/ 1162926 w 4468049"/>
              <a:gd name="connsiteY650" fmla="*/ 884508 h 2913744"/>
              <a:gd name="connsiteX651" fmla="*/ 1181362 w 4468049"/>
              <a:gd name="connsiteY651" fmla="*/ 895476 h 2913744"/>
              <a:gd name="connsiteX652" fmla="*/ 1187897 w 4468049"/>
              <a:gd name="connsiteY652" fmla="*/ 883107 h 2913744"/>
              <a:gd name="connsiteX653" fmla="*/ 1220102 w 4468049"/>
              <a:gd name="connsiteY653" fmla="*/ 861170 h 2913744"/>
              <a:gd name="connsiteX654" fmla="*/ 1250208 w 4468049"/>
              <a:gd name="connsiteY654" fmla="*/ 864904 h 2913744"/>
              <a:gd name="connsiteX655" fmla="*/ 1285681 w 4468049"/>
              <a:gd name="connsiteY655" fmla="*/ 874706 h 2913744"/>
              <a:gd name="connsiteX656" fmla="*/ 1316486 w 4468049"/>
              <a:gd name="connsiteY656" fmla="*/ 883107 h 2913744"/>
              <a:gd name="connsiteX657" fmla="*/ 1373430 w 4468049"/>
              <a:gd name="connsiteY657" fmla="*/ 869805 h 2913744"/>
              <a:gd name="connsiteX658" fmla="*/ 1406569 w 4468049"/>
              <a:gd name="connsiteY658" fmla="*/ 864438 h 2913744"/>
              <a:gd name="connsiteX659" fmla="*/ 1438541 w 4468049"/>
              <a:gd name="connsiteY659" fmla="*/ 858136 h 2913744"/>
              <a:gd name="connsiteX660" fmla="*/ 1454177 w 4468049"/>
              <a:gd name="connsiteY660" fmla="*/ 866071 h 2913744"/>
              <a:gd name="connsiteX661" fmla="*/ 1456045 w 4468049"/>
              <a:gd name="connsiteY661" fmla="*/ 878207 h 2913744"/>
              <a:gd name="connsiteX662" fmla="*/ 1473081 w 4468049"/>
              <a:gd name="connsiteY662" fmla="*/ 900144 h 2913744"/>
              <a:gd name="connsiteX663" fmla="*/ 1499452 w 4468049"/>
              <a:gd name="connsiteY663" fmla="*/ 916013 h 2913744"/>
              <a:gd name="connsiteX664" fmla="*/ 1518822 w 4468049"/>
              <a:gd name="connsiteY664" fmla="*/ 918114 h 2913744"/>
              <a:gd name="connsiteX665" fmla="*/ 1537959 w 4468049"/>
              <a:gd name="connsiteY665" fmla="*/ 904345 h 2913744"/>
              <a:gd name="connsiteX666" fmla="*/ 1561063 w 4468049"/>
              <a:gd name="connsiteY666" fmla="*/ 894309 h 2913744"/>
              <a:gd name="connsiteX667" fmla="*/ 1580900 w 4468049"/>
              <a:gd name="connsiteY667" fmla="*/ 907612 h 2913744"/>
              <a:gd name="connsiteX668" fmla="*/ 1603771 w 4468049"/>
              <a:gd name="connsiteY668" fmla="*/ 972490 h 2913744"/>
              <a:gd name="connsiteX669" fmla="*/ 1615673 w 4468049"/>
              <a:gd name="connsiteY669" fmla="*/ 995594 h 2913744"/>
              <a:gd name="connsiteX670" fmla="*/ 1637610 w 4468049"/>
              <a:gd name="connsiteY670" fmla="*/ 994661 h 2913744"/>
              <a:gd name="connsiteX671" fmla="*/ 1645545 w 4468049"/>
              <a:gd name="connsiteY671" fmla="*/ 978091 h 2913744"/>
              <a:gd name="connsiteX672" fmla="*/ 1658847 w 4468049"/>
              <a:gd name="connsiteY672" fmla="*/ 947986 h 2913744"/>
              <a:gd name="connsiteX673" fmla="*/ 1658381 w 4468049"/>
              <a:gd name="connsiteY673" fmla="*/ 932816 h 2913744"/>
              <a:gd name="connsiteX674" fmla="*/ 1648812 w 4468049"/>
              <a:gd name="connsiteY674" fmla="*/ 910646 h 2913744"/>
              <a:gd name="connsiteX675" fmla="*/ 1648346 w 4468049"/>
              <a:gd name="connsiteY675" fmla="*/ 897343 h 2913744"/>
              <a:gd name="connsiteX676" fmla="*/ 1662581 w 4468049"/>
              <a:gd name="connsiteY676" fmla="*/ 887308 h 2913744"/>
              <a:gd name="connsiteX677" fmla="*/ 1693154 w 4468049"/>
              <a:gd name="connsiteY677" fmla="*/ 873539 h 2913744"/>
              <a:gd name="connsiteX678" fmla="*/ 1735161 w 4468049"/>
              <a:gd name="connsiteY678" fmla="*/ 867005 h 2913744"/>
              <a:gd name="connsiteX679" fmla="*/ 1756165 w 4468049"/>
              <a:gd name="connsiteY679" fmla="*/ 865371 h 2913744"/>
              <a:gd name="connsiteX680" fmla="*/ 1771101 w 4468049"/>
              <a:gd name="connsiteY680" fmla="*/ 847401 h 2913744"/>
              <a:gd name="connsiteX681" fmla="*/ 1784170 w 4468049"/>
              <a:gd name="connsiteY681" fmla="*/ 826397 h 2913744"/>
              <a:gd name="connsiteX682" fmla="*/ 1800739 w 4468049"/>
              <a:gd name="connsiteY682" fmla="*/ 822430 h 2913744"/>
              <a:gd name="connsiteX683" fmla="*/ 1807974 w 4468049"/>
              <a:gd name="connsiteY683" fmla="*/ 807027 h 2913744"/>
              <a:gd name="connsiteX684" fmla="*/ 1818709 w 4468049"/>
              <a:gd name="connsiteY684" fmla="*/ 793725 h 2913744"/>
              <a:gd name="connsiteX685" fmla="*/ 1830845 w 4468049"/>
              <a:gd name="connsiteY685" fmla="*/ 773888 h 2913744"/>
              <a:gd name="connsiteX686" fmla="*/ 1833879 w 4468049"/>
              <a:gd name="connsiteY686" fmla="*/ 754985 h 2913744"/>
              <a:gd name="connsiteX687" fmla="*/ 1840413 w 4468049"/>
              <a:gd name="connsiteY687" fmla="*/ 750084 h 2913744"/>
              <a:gd name="connsiteX688" fmla="*/ 1861183 w 4468049"/>
              <a:gd name="connsiteY688" fmla="*/ 752884 h 2913744"/>
              <a:gd name="connsiteX689" fmla="*/ 1883121 w 4468049"/>
              <a:gd name="connsiteY689" fmla="*/ 752884 h 2913744"/>
              <a:gd name="connsiteX690" fmla="*/ 1903424 w 4468049"/>
              <a:gd name="connsiteY690" fmla="*/ 747283 h 2913744"/>
              <a:gd name="connsiteX691" fmla="*/ 1909725 w 4468049"/>
              <a:gd name="connsiteY691" fmla="*/ 752884 h 2913744"/>
              <a:gd name="connsiteX692" fmla="*/ 1928862 w 4468049"/>
              <a:gd name="connsiteY692" fmla="*/ 758252 h 2913744"/>
              <a:gd name="connsiteX693" fmla="*/ 1934230 w 4468049"/>
              <a:gd name="connsiteY693" fmla="*/ 756852 h 291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Lst>
            <a:rect l="l" t="t" r="r" b="b"/>
            <a:pathLst>
              <a:path w="4468049" h="2913744">
                <a:moveTo>
                  <a:pt x="1935397" y="757552"/>
                </a:moveTo>
                <a:cubicBezTo>
                  <a:pt x="1949633" y="756385"/>
                  <a:pt x="1971336" y="746350"/>
                  <a:pt x="1975071" y="738648"/>
                </a:cubicBezTo>
                <a:cubicBezTo>
                  <a:pt x="1978571" y="730947"/>
                  <a:pt x="1974370" y="709010"/>
                  <a:pt x="1974370" y="709010"/>
                </a:cubicBezTo>
                <a:cubicBezTo>
                  <a:pt x="1974370" y="709010"/>
                  <a:pt x="1975071" y="695474"/>
                  <a:pt x="1981372" y="687773"/>
                </a:cubicBezTo>
                <a:cubicBezTo>
                  <a:pt x="1987906" y="680071"/>
                  <a:pt x="1995607" y="673070"/>
                  <a:pt x="1996774" y="664668"/>
                </a:cubicBezTo>
                <a:cubicBezTo>
                  <a:pt x="1997941" y="656500"/>
                  <a:pt x="1992107" y="651133"/>
                  <a:pt x="1994441" y="635730"/>
                </a:cubicBezTo>
                <a:cubicBezTo>
                  <a:pt x="1996774" y="620327"/>
                  <a:pt x="1994441" y="619160"/>
                  <a:pt x="2002142" y="609825"/>
                </a:cubicBezTo>
                <a:cubicBezTo>
                  <a:pt x="2009843" y="600490"/>
                  <a:pt x="2007976" y="600490"/>
                  <a:pt x="2019178" y="595123"/>
                </a:cubicBezTo>
                <a:cubicBezTo>
                  <a:pt x="2030380" y="589755"/>
                  <a:pt x="2036215" y="576219"/>
                  <a:pt x="2036915" y="566884"/>
                </a:cubicBezTo>
                <a:cubicBezTo>
                  <a:pt x="2037615" y="557549"/>
                  <a:pt x="2004476" y="546814"/>
                  <a:pt x="2046950" y="542613"/>
                </a:cubicBezTo>
                <a:cubicBezTo>
                  <a:pt x="2089424" y="538413"/>
                  <a:pt x="2095259" y="558016"/>
                  <a:pt x="2095259" y="558016"/>
                </a:cubicBezTo>
                <a:cubicBezTo>
                  <a:pt x="2095259" y="558016"/>
                  <a:pt x="2099926" y="561750"/>
                  <a:pt x="2109728" y="552182"/>
                </a:cubicBezTo>
                <a:cubicBezTo>
                  <a:pt x="2119530" y="542613"/>
                  <a:pt x="2115796" y="536546"/>
                  <a:pt x="2117196" y="530945"/>
                </a:cubicBezTo>
                <a:cubicBezTo>
                  <a:pt x="2118596" y="525344"/>
                  <a:pt x="2118829" y="522777"/>
                  <a:pt x="2125364" y="518342"/>
                </a:cubicBezTo>
                <a:cubicBezTo>
                  <a:pt x="2131898" y="514142"/>
                  <a:pt x="2134466" y="513675"/>
                  <a:pt x="2139366" y="512508"/>
                </a:cubicBezTo>
                <a:cubicBezTo>
                  <a:pt x="2144267" y="511341"/>
                  <a:pt x="2153369" y="502706"/>
                  <a:pt x="2157570" y="500606"/>
                </a:cubicBezTo>
                <a:cubicBezTo>
                  <a:pt x="2161771" y="498505"/>
                  <a:pt x="2170639" y="501539"/>
                  <a:pt x="2175073" y="503640"/>
                </a:cubicBezTo>
                <a:cubicBezTo>
                  <a:pt x="2179507" y="505973"/>
                  <a:pt x="2187208" y="511108"/>
                  <a:pt x="2186742" y="519276"/>
                </a:cubicBezTo>
                <a:cubicBezTo>
                  <a:pt x="2186275" y="527444"/>
                  <a:pt x="2184175" y="541213"/>
                  <a:pt x="2189075" y="544480"/>
                </a:cubicBezTo>
                <a:cubicBezTo>
                  <a:pt x="2194210" y="547981"/>
                  <a:pt x="2199811" y="554049"/>
                  <a:pt x="2203078" y="551715"/>
                </a:cubicBezTo>
                <a:cubicBezTo>
                  <a:pt x="2206345" y="549381"/>
                  <a:pt x="2208446" y="540046"/>
                  <a:pt x="2212880" y="526511"/>
                </a:cubicBezTo>
                <a:cubicBezTo>
                  <a:pt x="2217080" y="512741"/>
                  <a:pt x="2213580" y="516009"/>
                  <a:pt x="2218714" y="505507"/>
                </a:cubicBezTo>
                <a:cubicBezTo>
                  <a:pt x="2223848" y="495238"/>
                  <a:pt x="2253487" y="474234"/>
                  <a:pt x="2264222" y="466533"/>
                </a:cubicBezTo>
                <a:cubicBezTo>
                  <a:pt x="2274957" y="458832"/>
                  <a:pt x="2294094" y="450664"/>
                  <a:pt x="2298528" y="452297"/>
                </a:cubicBezTo>
                <a:cubicBezTo>
                  <a:pt x="2302962" y="453931"/>
                  <a:pt x="2317432" y="452297"/>
                  <a:pt x="2321399" y="455798"/>
                </a:cubicBezTo>
                <a:cubicBezTo>
                  <a:pt x="2325366" y="459065"/>
                  <a:pt x="2328400" y="462799"/>
                  <a:pt x="2330734" y="466533"/>
                </a:cubicBezTo>
                <a:cubicBezTo>
                  <a:pt x="2333068" y="470034"/>
                  <a:pt x="2333301" y="468167"/>
                  <a:pt x="2340536" y="464666"/>
                </a:cubicBezTo>
                <a:cubicBezTo>
                  <a:pt x="2347770" y="461166"/>
                  <a:pt x="2352671" y="454398"/>
                  <a:pt x="2357572" y="452997"/>
                </a:cubicBezTo>
                <a:cubicBezTo>
                  <a:pt x="2362706" y="451597"/>
                  <a:pt x="2364807" y="451130"/>
                  <a:pt x="2375542" y="450197"/>
                </a:cubicBezTo>
                <a:cubicBezTo>
                  <a:pt x="2386277" y="449263"/>
                  <a:pt x="2393512" y="448563"/>
                  <a:pt x="2405881" y="447630"/>
                </a:cubicBezTo>
                <a:cubicBezTo>
                  <a:pt x="2418250" y="446696"/>
                  <a:pt x="2429218" y="447163"/>
                  <a:pt x="2438787" y="447396"/>
                </a:cubicBezTo>
                <a:cubicBezTo>
                  <a:pt x="2448355" y="447396"/>
                  <a:pt x="2460490" y="445996"/>
                  <a:pt x="2465858" y="447396"/>
                </a:cubicBezTo>
                <a:cubicBezTo>
                  <a:pt x="2471226" y="448563"/>
                  <a:pt x="2477760" y="452531"/>
                  <a:pt x="2481494" y="456265"/>
                </a:cubicBezTo>
                <a:cubicBezTo>
                  <a:pt x="2484995" y="459999"/>
                  <a:pt x="2491529" y="467233"/>
                  <a:pt x="2497830" y="469334"/>
                </a:cubicBezTo>
                <a:cubicBezTo>
                  <a:pt x="2504132" y="471201"/>
                  <a:pt x="2510199" y="472834"/>
                  <a:pt x="2517201" y="473534"/>
                </a:cubicBezTo>
                <a:cubicBezTo>
                  <a:pt x="2524202" y="474234"/>
                  <a:pt x="2534237" y="479369"/>
                  <a:pt x="2550573" y="479602"/>
                </a:cubicBezTo>
                <a:cubicBezTo>
                  <a:pt x="2566910" y="479602"/>
                  <a:pt x="2587680" y="477502"/>
                  <a:pt x="2593281" y="474701"/>
                </a:cubicBezTo>
                <a:cubicBezTo>
                  <a:pt x="2598882" y="471901"/>
                  <a:pt x="2604483" y="462099"/>
                  <a:pt x="2619652" y="456265"/>
                </a:cubicBezTo>
                <a:cubicBezTo>
                  <a:pt x="2634822" y="450430"/>
                  <a:pt x="2651625" y="446930"/>
                  <a:pt x="2662593" y="448096"/>
                </a:cubicBezTo>
                <a:cubicBezTo>
                  <a:pt x="2673562" y="449263"/>
                  <a:pt x="2693399" y="456965"/>
                  <a:pt x="2700633" y="458832"/>
                </a:cubicBezTo>
                <a:cubicBezTo>
                  <a:pt x="2707868" y="460465"/>
                  <a:pt x="2739607" y="457198"/>
                  <a:pt x="2743108" y="456498"/>
                </a:cubicBezTo>
                <a:cubicBezTo>
                  <a:pt x="2746608" y="455564"/>
                  <a:pt x="2770179" y="451364"/>
                  <a:pt x="2773913" y="452297"/>
                </a:cubicBezTo>
                <a:cubicBezTo>
                  <a:pt x="2777647" y="453231"/>
                  <a:pt x="2790950" y="452064"/>
                  <a:pt x="2799118" y="456731"/>
                </a:cubicBezTo>
                <a:cubicBezTo>
                  <a:pt x="2807286" y="461399"/>
                  <a:pt x="2786049" y="463733"/>
                  <a:pt x="2819888" y="475168"/>
                </a:cubicBezTo>
                <a:cubicBezTo>
                  <a:pt x="2853727" y="486603"/>
                  <a:pt x="2852794" y="496872"/>
                  <a:pt x="2853727" y="505040"/>
                </a:cubicBezTo>
                <a:cubicBezTo>
                  <a:pt x="2854661" y="513208"/>
                  <a:pt x="2860495" y="520676"/>
                  <a:pt x="2860495" y="520676"/>
                </a:cubicBezTo>
                <a:lnTo>
                  <a:pt x="2884766" y="528144"/>
                </a:lnTo>
                <a:cubicBezTo>
                  <a:pt x="2884766" y="528144"/>
                  <a:pt x="2893401" y="523477"/>
                  <a:pt x="2899002" y="521610"/>
                </a:cubicBezTo>
                <a:cubicBezTo>
                  <a:pt x="2904603" y="519976"/>
                  <a:pt x="2912771" y="525344"/>
                  <a:pt x="2920706" y="521376"/>
                </a:cubicBezTo>
                <a:cubicBezTo>
                  <a:pt x="2928874" y="517175"/>
                  <a:pt x="2942176" y="504807"/>
                  <a:pt x="2949644" y="498039"/>
                </a:cubicBezTo>
                <a:cubicBezTo>
                  <a:pt x="2956879" y="491271"/>
                  <a:pt x="2974382" y="479602"/>
                  <a:pt x="2976249" y="473301"/>
                </a:cubicBezTo>
                <a:cubicBezTo>
                  <a:pt x="2977883" y="467000"/>
                  <a:pt x="2976249" y="458365"/>
                  <a:pt x="2975549" y="447396"/>
                </a:cubicBezTo>
                <a:cubicBezTo>
                  <a:pt x="2975082" y="436194"/>
                  <a:pt x="2978583" y="425459"/>
                  <a:pt x="2981617" y="419858"/>
                </a:cubicBezTo>
                <a:cubicBezTo>
                  <a:pt x="2984651" y="414257"/>
                  <a:pt x="2995619" y="403522"/>
                  <a:pt x="3004954" y="396754"/>
                </a:cubicBezTo>
                <a:cubicBezTo>
                  <a:pt x="3014289" y="390220"/>
                  <a:pt x="3026891" y="386952"/>
                  <a:pt x="3037860" y="388352"/>
                </a:cubicBezTo>
                <a:cubicBezTo>
                  <a:pt x="3048829" y="389753"/>
                  <a:pt x="3058397" y="392553"/>
                  <a:pt x="3067499" y="390686"/>
                </a:cubicBezTo>
                <a:cubicBezTo>
                  <a:pt x="3076600" y="388819"/>
                  <a:pt x="3090603" y="388352"/>
                  <a:pt x="3096671" y="384618"/>
                </a:cubicBezTo>
                <a:cubicBezTo>
                  <a:pt x="3102972" y="380884"/>
                  <a:pt x="3109506" y="382518"/>
                  <a:pt x="3113474" y="371316"/>
                </a:cubicBezTo>
                <a:cubicBezTo>
                  <a:pt x="3117441" y="360347"/>
                  <a:pt x="3136811" y="345178"/>
                  <a:pt x="3136811" y="345178"/>
                </a:cubicBezTo>
                <a:lnTo>
                  <a:pt x="3159215" y="351012"/>
                </a:lnTo>
                <a:cubicBezTo>
                  <a:pt x="3159215" y="351012"/>
                  <a:pt x="3176952" y="356147"/>
                  <a:pt x="3187220" y="360347"/>
                </a:cubicBezTo>
                <a:cubicBezTo>
                  <a:pt x="3197489" y="364548"/>
                  <a:pt x="3238563" y="362214"/>
                  <a:pt x="3252565" y="360814"/>
                </a:cubicBezTo>
                <a:cubicBezTo>
                  <a:pt x="3266568" y="359414"/>
                  <a:pt x="3258633" y="368516"/>
                  <a:pt x="3273335" y="356147"/>
                </a:cubicBezTo>
                <a:cubicBezTo>
                  <a:pt x="3288038" y="343778"/>
                  <a:pt x="3302974" y="335143"/>
                  <a:pt x="3312076" y="328842"/>
                </a:cubicBezTo>
                <a:cubicBezTo>
                  <a:pt x="3321177" y="322541"/>
                  <a:pt x="3333780" y="314373"/>
                  <a:pt x="3339147" y="311339"/>
                </a:cubicBezTo>
                <a:cubicBezTo>
                  <a:pt x="3344515" y="308305"/>
                  <a:pt x="3356417" y="302704"/>
                  <a:pt x="3371353" y="302470"/>
                </a:cubicBezTo>
                <a:cubicBezTo>
                  <a:pt x="3386522" y="302237"/>
                  <a:pt x="3410327" y="303637"/>
                  <a:pt x="3425496" y="306438"/>
                </a:cubicBezTo>
                <a:cubicBezTo>
                  <a:pt x="3440899" y="309238"/>
                  <a:pt x="3463303" y="316473"/>
                  <a:pt x="3470538" y="322074"/>
                </a:cubicBezTo>
                <a:cubicBezTo>
                  <a:pt x="3477539" y="327675"/>
                  <a:pt x="3487807" y="340977"/>
                  <a:pt x="3496909" y="347045"/>
                </a:cubicBezTo>
                <a:cubicBezTo>
                  <a:pt x="3505777" y="353113"/>
                  <a:pt x="3508577" y="369449"/>
                  <a:pt x="3522347" y="372016"/>
                </a:cubicBezTo>
                <a:cubicBezTo>
                  <a:pt x="3536116" y="374583"/>
                  <a:pt x="3544517" y="371316"/>
                  <a:pt x="3551752" y="375750"/>
                </a:cubicBezTo>
                <a:cubicBezTo>
                  <a:pt x="3558987" y="380184"/>
                  <a:pt x="3557353" y="389753"/>
                  <a:pt x="3565988" y="396521"/>
                </a:cubicBezTo>
                <a:cubicBezTo>
                  <a:pt x="3574623" y="403288"/>
                  <a:pt x="3584424" y="420091"/>
                  <a:pt x="3589559" y="427093"/>
                </a:cubicBezTo>
                <a:cubicBezTo>
                  <a:pt x="3594693" y="433861"/>
                  <a:pt x="3607529" y="444596"/>
                  <a:pt x="3615230" y="445296"/>
                </a:cubicBezTo>
                <a:cubicBezTo>
                  <a:pt x="3622931" y="446229"/>
                  <a:pt x="3635533" y="452297"/>
                  <a:pt x="3637634" y="434794"/>
                </a:cubicBezTo>
                <a:cubicBezTo>
                  <a:pt x="3639734" y="417291"/>
                  <a:pt x="3636700" y="408656"/>
                  <a:pt x="3636000" y="400488"/>
                </a:cubicBezTo>
                <a:cubicBezTo>
                  <a:pt x="3635300" y="392320"/>
                  <a:pt x="3637634" y="378551"/>
                  <a:pt x="3627132" y="361981"/>
                </a:cubicBezTo>
                <a:cubicBezTo>
                  <a:pt x="3616630" y="345178"/>
                  <a:pt x="3589792" y="302237"/>
                  <a:pt x="3585825" y="295936"/>
                </a:cubicBezTo>
                <a:cubicBezTo>
                  <a:pt x="3581857" y="289635"/>
                  <a:pt x="3568788" y="276099"/>
                  <a:pt x="3566921" y="264664"/>
                </a:cubicBezTo>
                <a:cubicBezTo>
                  <a:pt x="3564821" y="253228"/>
                  <a:pt x="3565288" y="241793"/>
                  <a:pt x="3564821" y="225223"/>
                </a:cubicBezTo>
                <a:cubicBezTo>
                  <a:pt x="3564121" y="208887"/>
                  <a:pt x="3564588" y="205620"/>
                  <a:pt x="3564821" y="193251"/>
                </a:cubicBezTo>
                <a:cubicBezTo>
                  <a:pt x="3565054" y="180882"/>
                  <a:pt x="3569722" y="178082"/>
                  <a:pt x="3572289" y="161979"/>
                </a:cubicBezTo>
                <a:cubicBezTo>
                  <a:pt x="3574856" y="145876"/>
                  <a:pt x="3579757" y="146809"/>
                  <a:pt x="3575790" y="132107"/>
                </a:cubicBezTo>
                <a:cubicBezTo>
                  <a:pt x="3572055" y="117404"/>
                  <a:pt x="3563888" y="113670"/>
                  <a:pt x="3564354" y="105269"/>
                </a:cubicBezTo>
                <a:cubicBezTo>
                  <a:pt x="3564821" y="96867"/>
                  <a:pt x="3567621" y="88232"/>
                  <a:pt x="3572756" y="85432"/>
                </a:cubicBezTo>
                <a:cubicBezTo>
                  <a:pt x="3578123" y="82631"/>
                  <a:pt x="3585358" y="86599"/>
                  <a:pt x="3590025" y="84732"/>
                </a:cubicBezTo>
                <a:cubicBezTo>
                  <a:pt x="3594693" y="82865"/>
                  <a:pt x="3601927" y="76797"/>
                  <a:pt x="3606128" y="73763"/>
                </a:cubicBezTo>
                <a:cubicBezTo>
                  <a:pt x="3610329" y="70729"/>
                  <a:pt x="3622931" y="70962"/>
                  <a:pt x="3627366" y="71429"/>
                </a:cubicBezTo>
                <a:cubicBezTo>
                  <a:pt x="3632033" y="72129"/>
                  <a:pt x="3647436" y="73530"/>
                  <a:pt x="3653037" y="71429"/>
                </a:cubicBezTo>
                <a:cubicBezTo>
                  <a:pt x="3658404" y="69329"/>
                  <a:pt x="3669606" y="62794"/>
                  <a:pt x="3674041" y="56493"/>
                </a:cubicBezTo>
                <a:cubicBezTo>
                  <a:pt x="3678474" y="49959"/>
                  <a:pt x="3694344" y="32456"/>
                  <a:pt x="3696678" y="30122"/>
                </a:cubicBezTo>
                <a:cubicBezTo>
                  <a:pt x="3699011" y="27788"/>
                  <a:pt x="3703212" y="26154"/>
                  <a:pt x="3710447" y="24754"/>
                </a:cubicBezTo>
                <a:cubicBezTo>
                  <a:pt x="3717682" y="23354"/>
                  <a:pt x="3720249" y="22420"/>
                  <a:pt x="3724683" y="18220"/>
                </a:cubicBezTo>
                <a:cubicBezTo>
                  <a:pt x="3729117" y="14019"/>
                  <a:pt x="3738452" y="17053"/>
                  <a:pt x="3742886" y="22654"/>
                </a:cubicBezTo>
                <a:cubicBezTo>
                  <a:pt x="3747320" y="28255"/>
                  <a:pt x="3752221" y="37823"/>
                  <a:pt x="3759222" y="40624"/>
                </a:cubicBezTo>
                <a:cubicBezTo>
                  <a:pt x="3765990" y="43424"/>
                  <a:pt x="3790728" y="33622"/>
                  <a:pt x="3790728" y="33622"/>
                </a:cubicBezTo>
                <a:cubicBezTo>
                  <a:pt x="3790728" y="33622"/>
                  <a:pt x="3807064" y="41324"/>
                  <a:pt x="3818966" y="33622"/>
                </a:cubicBezTo>
                <a:cubicBezTo>
                  <a:pt x="3830869" y="26154"/>
                  <a:pt x="3839503" y="22654"/>
                  <a:pt x="3842537" y="19387"/>
                </a:cubicBezTo>
                <a:cubicBezTo>
                  <a:pt x="3845571" y="16119"/>
                  <a:pt x="3844638" y="16119"/>
                  <a:pt x="3853739" y="13319"/>
                </a:cubicBezTo>
                <a:cubicBezTo>
                  <a:pt x="3862607" y="10518"/>
                  <a:pt x="3876377" y="10285"/>
                  <a:pt x="3881977" y="8885"/>
                </a:cubicBezTo>
                <a:cubicBezTo>
                  <a:pt x="3887812" y="7484"/>
                  <a:pt x="3892946" y="3050"/>
                  <a:pt x="3892946" y="3050"/>
                </a:cubicBezTo>
                <a:cubicBezTo>
                  <a:pt x="3892946" y="3050"/>
                  <a:pt x="3905315" y="250"/>
                  <a:pt x="3912083" y="16"/>
                </a:cubicBezTo>
                <a:cubicBezTo>
                  <a:pt x="3918851" y="-217"/>
                  <a:pt x="3931220" y="2117"/>
                  <a:pt x="3939388" y="1650"/>
                </a:cubicBezTo>
                <a:cubicBezTo>
                  <a:pt x="3947556" y="1183"/>
                  <a:pt x="3961792" y="2584"/>
                  <a:pt x="3968793" y="5384"/>
                </a:cubicBezTo>
                <a:cubicBezTo>
                  <a:pt x="3975794" y="8418"/>
                  <a:pt x="3983729" y="18453"/>
                  <a:pt x="3990263" y="21720"/>
                </a:cubicBezTo>
                <a:cubicBezTo>
                  <a:pt x="3996565" y="24988"/>
                  <a:pt x="4001466" y="28955"/>
                  <a:pt x="4010334" y="35023"/>
                </a:cubicBezTo>
                <a:cubicBezTo>
                  <a:pt x="4019202" y="41090"/>
                  <a:pt x="4037405" y="56260"/>
                  <a:pt x="4040672" y="58594"/>
                </a:cubicBezTo>
                <a:cubicBezTo>
                  <a:pt x="4043706" y="60927"/>
                  <a:pt x="4046507" y="66295"/>
                  <a:pt x="4048607" y="74930"/>
                </a:cubicBezTo>
                <a:cubicBezTo>
                  <a:pt x="4050708" y="83565"/>
                  <a:pt x="4054208" y="109003"/>
                  <a:pt x="4053041" y="116704"/>
                </a:cubicBezTo>
                <a:cubicBezTo>
                  <a:pt x="4051874" y="124172"/>
                  <a:pt x="4039272" y="137241"/>
                  <a:pt x="4020369" y="157778"/>
                </a:cubicBezTo>
                <a:cubicBezTo>
                  <a:pt x="4001466" y="178315"/>
                  <a:pt x="3997031" y="176215"/>
                  <a:pt x="4001699" y="182049"/>
                </a:cubicBezTo>
                <a:cubicBezTo>
                  <a:pt x="4006366" y="187883"/>
                  <a:pt x="4013834" y="194418"/>
                  <a:pt x="4019435" y="199319"/>
                </a:cubicBezTo>
                <a:cubicBezTo>
                  <a:pt x="4025036" y="203986"/>
                  <a:pt x="4032038" y="208187"/>
                  <a:pt x="4030171" y="212854"/>
                </a:cubicBezTo>
                <a:cubicBezTo>
                  <a:pt x="4028304" y="217522"/>
                  <a:pt x="4026437" y="222189"/>
                  <a:pt x="4025036" y="230591"/>
                </a:cubicBezTo>
                <a:cubicBezTo>
                  <a:pt x="4023636" y="238992"/>
                  <a:pt x="4024103" y="242960"/>
                  <a:pt x="4029471" y="249961"/>
                </a:cubicBezTo>
                <a:cubicBezTo>
                  <a:pt x="4034838" y="256962"/>
                  <a:pt x="4036938" y="261396"/>
                  <a:pt x="4043706" y="267698"/>
                </a:cubicBezTo>
                <a:cubicBezTo>
                  <a:pt x="4050474" y="273999"/>
                  <a:pt x="4058642" y="281233"/>
                  <a:pt x="4059576" y="286368"/>
                </a:cubicBezTo>
                <a:cubicBezTo>
                  <a:pt x="4060509" y="291502"/>
                  <a:pt x="4053975" y="297570"/>
                  <a:pt x="4060509" y="305271"/>
                </a:cubicBezTo>
                <a:cubicBezTo>
                  <a:pt x="4067044" y="312739"/>
                  <a:pt x="4075912" y="315073"/>
                  <a:pt x="4077546" y="312272"/>
                </a:cubicBezTo>
                <a:cubicBezTo>
                  <a:pt x="4079180" y="309472"/>
                  <a:pt x="4078713" y="305971"/>
                  <a:pt x="4083380" y="306905"/>
                </a:cubicBezTo>
                <a:cubicBezTo>
                  <a:pt x="4088281" y="307838"/>
                  <a:pt x="4097616" y="312506"/>
                  <a:pt x="4096449" y="317873"/>
                </a:cubicBezTo>
                <a:cubicBezTo>
                  <a:pt x="4095282" y="323241"/>
                  <a:pt x="4085014" y="320207"/>
                  <a:pt x="4094116" y="337710"/>
                </a:cubicBezTo>
                <a:cubicBezTo>
                  <a:pt x="4103217" y="355213"/>
                  <a:pt x="4114886" y="357780"/>
                  <a:pt x="4122354" y="356380"/>
                </a:cubicBezTo>
                <a:cubicBezTo>
                  <a:pt x="4129588" y="354980"/>
                  <a:pt x="4147791" y="357080"/>
                  <a:pt x="4147791" y="357080"/>
                </a:cubicBezTo>
                <a:cubicBezTo>
                  <a:pt x="4147791" y="357080"/>
                  <a:pt x="4160160" y="366182"/>
                  <a:pt x="4161794" y="369449"/>
                </a:cubicBezTo>
                <a:cubicBezTo>
                  <a:pt x="4163428" y="372716"/>
                  <a:pt x="4164361" y="379951"/>
                  <a:pt x="4164128" y="386952"/>
                </a:cubicBezTo>
                <a:cubicBezTo>
                  <a:pt x="4164128" y="393953"/>
                  <a:pt x="4158060" y="414957"/>
                  <a:pt x="4157360" y="418925"/>
                </a:cubicBezTo>
                <a:cubicBezTo>
                  <a:pt x="4156660" y="422892"/>
                  <a:pt x="4156660" y="433394"/>
                  <a:pt x="4150359" y="432460"/>
                </a:cubicBezTo>
                <a:cubicBezTo>
                  <a:pt x="4144291" y="431760"/>
                  <a:pt x="4129588" y="426859"/>
                  <a:pt x="4129588" y="426859"/>
                </a:cubicBezTo>
                <a:cubicBezTo>
                  <a:pt x="4129588" y="426859"/>
                  <a:pt x="4121187" y="430360"/>
                  <a:pt x="4120253" y="438061"/>
                </a:cubicBezTo>
                <a:cubicBezTo>
                  <a:pt x="4119553" y="445763"/>
                  <a:pt x="4114652" y="456731"/>
                  <a:pt x="4115119" y="462566"/>
                </a:cubicBezTo>
                <a:cubicBezTo>
                  <a:pt x="4115819" y="468167"/>
                  <a:pt x="4137290" y="483336"/>
                  <a:pt x="4142424" y="484970"/>
                </a:cubicBezTo>
                <a:cubicBezTo>
                  <a:pt x="4147558" y="486603"/>
                  <a:pt x="4148258" y="488004"/>
                  <a:pt x="4157127" y="494071"/>
                </a:cubicBezTo>
                <a:cubicBezTo>
                  <a:pt x="4165761" y="500139"/>
                  <a:pt x="4162727" y="511341"/>
                  <a:pt x="4169496" y="514608"/>
                </a:cubicBezTo>
                <a:cubicBezTo>
                  <a:pt x="4176263" y="517876"/>
                  <a:pt x="4183265" y="522543"/>
                  <a:pt x="4191199" y="527211"/>
                </a:cubicBezTo>
                <a:cubicBezTo>
                  <a:pt x="4199134" y="531878"/>
                  <a:pt x="4199368" y="535379"/>
                  <a:pt x="4204502" y="541447"/>
                </a:cubicBezTo>
                <a:cubicBezTo>
                  <a:pt x="4209636" y="547748"/>
                  <a:pt x="4214770" y="554516"/>
                  <a:pt x="4222005" y="561984"/>
                </a:cubicBezTo>
                <a:cubicBezTo>
                  <a:pt x="4229006" y="569218"/>
                  <a:pt x="4236708" y="577620"/>
                  <a:pt x="4240908" y="582987"/>
                </a:cubicBezTo>
                <a:cubicBezTo>
                  <a:pt x="4245109" y="588355"/>
                  <a:pt x="4247210" y="591389"/>
                  <a:pt x="4252110" y="601891"/>
                </a:cubicBezTo>
                <a:cubicBezTo>
                  <a:pt x="4257011" y="612393"/>
                  <a:pt x="4252110" y="617760"/>
                  <a:pt x="4260979" y="617527"/>
                </a:cubicBezTo>
                <a:cubicBezTo>
                  <a:pt x="4269613" y="617293"/>
                  <a:pt x="4274514" y="615893"/>
                  <a:pt x="4281282" y="618927"/>
                </a:cubicBezTo>
                <a:cubicBezTo>
                  <a:pt x="4288050" y="621961"/>
                  <a:pt x="4293651" y="627095"/>
                  <a:pt x="4296218" y="631529"/>
                </a:cubicBezTo>
                <a:cubicBezTo>
                  <a:pt x="4298552" y="635963"/>
                  <a:pt x="4298319" y="650899"/>
                  <a:pt x="4299952" y="657434"/>
                </a:cubicBezTo>
                <a:cubicBezTo>
                  <a:pt x="4301352" y="663968"/>
                  <a:pt x="4307420" y="674937"/>
                  <a:pt x="4310221" y="677738"/>
                </a:cubicBezTo>
                <a:cubicBezTo>
                  <a:pt x="4313021" y="680538"/>
                  <a:pt x="4314188" y="689640"/>
                  <a:pt x="4313488" y="696874"/>
                </a:cubicBezTo>
                <a:cubicBezTo>
                  <a:pt x="4312788" y="704342"/>
                  <a:pt x="4312088" y="706443"/>
                  <a:pt x="4316288" y="709943"/>
                </a:cubicBezTo>
                <a:cubicBezTo>
                  <a:pt x="4320723" y="713444"/>
                  <a:pt x="4312555" y="727680"/>
                  <a:pt x="4315122" y="732814"/>
                </a:cubicBezTo>
                <a:cubicBezTo>
                  <a:pt x="4317689" y="738182"/>
                  <a:pt x="4322356" y="745883"/>
                  <a:pt x="4328891" y="748450"/>
                </a:cubicBezTo>
                <a:cubicBezTo>
                  <a:pt x="4335659" y="751017"/>
                  <a:pt x="4364364" y="768287"/>
                  <a:pt x="4371132" y="773655"/>
                </a:cubicBezTo>
                <a:cubicBezTo>
                  <a:pt x="4377899" y="779022"/>
                  <a:pt x="4393535" y="787891"/>
                  <a:pt x="4402871" y="789057"/>
                </a:cubicBezTo>
                <a:cubicBezTo>
                  <a:pt x="4412206" y="790224"/>
                  <a:pt x="4417107" y="789757"/>
                  <a:pt x="4429942" y="788591"/>
                </a:cubicBezTo>
                <a:cubicBezTo>
                  <a:pt x="4443011" y="787190"/>
                  <a:pt x="4461448" y="784857"/>
                  <a:pt x="4464015" y="791158"/>
                </a:cubicBezTo>
                <a:cubicBezTo>
                  <a:pt x="4466816" y="797225"/>
                  <a:pt x="4471716" y="796992"/>
                  <a:pt x="4463548" y="804227"/>
                </a:cubicBezTo>
                <a:cubicBezTo>
                  <a:pt x="4455613" y="811461"/>
                  <a:pt x="4446979" y="814729"/>
                  <a:pt x="4442311" y="814495"/>
                </a:cubicBezTo>
                <a:cubicBezTo>
                  <a:pt x="4437644" y="814495"/>
                  <a:pt x="4428775" y="814029"/>
                  <a:pt x="4423874" y="811928"/>
                </a:cubicBezTo>
                <a:cubicBezTo>
                  <a:pt x="4418740" y="810061"/>
                  <a:pt x="4409172" y="806327"/>
                  <a:pt x="4409172" y="806327"/>
                </a:cubicBezTo>
                <a:cubicBezTo>
                  <a:pt x="4402404" y="809594"/>
                  <a:pt x="4400304" y="815895"/>
                  <a:pt x="4390969" y="815895"/>
                </a:cubicBezTo>
                <a:cubicBezTo>
                  <a:pt x="4381633" y="815895"/>
                  <a:pt x="4376499" y="817296"/>
                  <a:pt x="4368331" y="813095"/>
                </a:cubicBezTo>
                <a:cubicBezTo>
                  <a:pt x="4360163" y="809128"/>
                  <a:pt x="4351061" y="800726"/>
                  <a:pt x="4343827" y="799093"/>
                </a:cubicBezTo>
                <a:cubicBezTo>
                  <a:pt x="4336592" y="797459"/>
                  <a:pt x="4334958" y="797692"/>
                  <a:pt x="4320256" y="797926"/>
                </a:cubicBezTo>
                <a:cubicBezTo>
                  <a:pt x="4305553" y="798159"/>
                  <a:pt x="4297152" y="797926"/>
                  <a:pt x="4293651" y="795592"/>
                </a:cubicBezTo>
                <a:cubicBezTo>
                  <a:pt x="4290151" y="793258"/>
                  <a:pt x="4286416" y="791625"/>
                  <a:pt x="4287350" y="787190"/>
                </a:cubicBezTo>
                <a:cubicBezTo>
                  <a:pt x="4288283" y="782756"/>
                  <a:pt x="4293418" y="771088"/>
                  <a:pt x="4289684" y="768054"/>
                </a:cubicBezTo>
                <a:cubicBezTo>
                  <a:pt x="4285950" y="765253"/>
                  <a:pt x="4279649" y="761519"/>
                  <a:pt x="4274514" y="756618"/>
                </a:cubicBezTo>
                <a:cubicBezTo>
                  <a:pt x="4269380" y="751717"/>
                  <a:pt x="4265179" y="747517"/>
                  <a:pt x="4263313" y="744016"/>
                </a:cubicBezTo>
                <a:cubicBezTo>
                  <a:pt x="4261445" y="740515"/>
                  <a:pt x="4259578" y="738415"/>
                  <a:pt x="4257945" y="735148"/>
                </a:cubicBezTo>
                <a:cubicBezTo>
                  <a:pt x="4256311" y="732114"/>
                  <a:pt x="4258411" y="730247"/>
                  <a:pt x="4249077" y="729547"/>
                </a:cubicBezTo>
                <a:cubicBezTo>
                  <a:pt x="4239741" y="728847"/>
                  <a:pt x="4239275" y="732114"/>
                  <a:pt x="4235774" y="726046"/>
                </a:cubicBezTo>
                <a:cubicBezTo>
                  <a:pt x="4232274" y="719978"/>
                  <a:pt x="4250944" y="706676"/>
                  <a:pt x="4228073" y="717411"/>
                </a:cubicBezTo>
                <a:cubicBezTo>
                  <a:pt x="4205202" y="728147"/>
                  <a:pt x="4203335" y="728847"/>
                  <a:pt x="4198201" y="725579"/>
                </a:cubicBezTo>
                <a:cubicBezTo>
                  <a:pt x="4193066" y="722312"/>
                  <a:pt x="4190966" y="721145"/>
                  <a:pt x="4186765" y="716244"/>
                </a:cubicBezTo>
                <a:cubicBezTo>
                  <a:pt x="4182798" y="711577"/>
                  <a:pt x="4182798" y="707143"/>
                  <a:pt x="4175797" y="704342"/>
                </a:cubicBezTo>
                <a:cubicBezTo>
                  <a:pt x="4168795" y="701542"/>
                  <a:pt x="4160861" y="700842"/>
                  <a:pt x="4156427" y="699208"/>
                </a:cubicBezTo>
                <a:cubicBezTo>
                  <a:pt x="4152226" y="697808"/>
                  <a:pt x="4145458" y="698508"/>
                  <a:pt x="4139390" y="696641"/>
                </a:cubicBezTo>
                <a:cubicBezTo>
                  <a:pt x="4133322" y="694774"/>
                  <a:pt x="4128888" y="693374"/>
                  <a:pt x="4125388" y="694074"/>
                </a:cubicBezTo>
                <a:cubicBezTo>
                  <a:pt x="4121887" y="694774"/>
                  <a:pt x="4116052" y="705743"/>
                  <a:pt x="4110919" y="703175"/>
                </a:cubicBezTo>
                <a:cubicBezTo>
                  <a:pt x="4105551" y="700608"/>
                  <a:pt x="4101583" y="695707"/>
                  <a:pt x="4094816" y="690573"/>
                </a:cubicBezTo>
                <a:cubicBezTo>
                  <a:pt x="4088281" y="685439"/>
                  <a:pt x="4082447" y="682872"/>
                  <a:pt x="4074045" y="681938"/>
                </a:cubicBezTo>
                <a:cubicBezTo>
                  <a:pt x="4065410" y="681005"/>
                  <a:pt x="4059109" y="685206"/>
                  <a:pt x="4060043" y="690573"/>
                </a:cubicBezTo>
                <a:cubicBezTo>
                  <a:pt x="4060976" y="695941"/>
                  <a:pt x="4063543" y="706909"/>
                  <a:pt x="4056309" y="707843"/>
                </a:cubicBezTo>
                <a:cubicBezTo>
                  <a:pt x="4049074" y="708776"/>
                  <a:pt x="4033438" y="705976"/>
                  <a:pt x="4025970" y="708776"/>
                </a:cubicBezTo>
                <a:cubicBezTo>
                  <a:pt x="4018502" y="711577"/>
                  <a:pt x="4016635" y="718811"/>
                  <a:pt x="4007767" y="723946"/>
                </a:cubicBezTo>
                <a:cubicBezTo>
                  <a:pt x="3999132" y="729080"/>
                  <a:pt x="3990730" y="743082"/>
                  <a:pt x="3983029" y="749850"/>
                </a:cubicBezTo>
                <a:cubicBezTo>
                  <a:pt x="3975094" y="756852"/>
                  <a:pt x="3969260" y="770621"/>
                  <a:pt x="3967626" y="779489"/>
                </a:cubicBezTo>
                <a:cubicBezTo>
                  <a:pt x="3965993" y="788357"/>
                  <a:pt x="3969960" y="796759"/>
                  <a:pt x="3973460" y="803293"/>
                </a:cubicBezTo>
                <a:cubicBezTo>
                  <a:pt x="3976961" y="810061"/>
                  <a:pt x="3972527" y="832932"/>
                  <a:pt x="3975327" y="849268"/>
                </a:cubicBezTo>
                <a:cubicBezTo>
                  <a:pt x="3978128" y="865604"/>
                  <a:pt x="3974394" y="877740"/>
                  <a:pt x="3978128" y="886608"/>
                </a:cubicBezTo>
                <a:cubicBezTo>
                  <a:pt x="3981862" y="895710"/>
                  <a:pt x="3982796" y="897110"/>
                  <a:pt x="3991430" y="909012"/>
                </a:cubicBezTo>
                <a:cubicBezTo>
                  <a:pt x="4000065" y="920914"/>
                  <a:pt x="4000999" y="924415"/>
                  <a:pt x="4005900" y="933283"/>
                </a:cubicBezTo>
                <a:cubicBezTo>
                  <a:pt x="4010800" y="942151"/>
                  <a:pt x="4014301" y="941218"/>
                  <a:pt x="4016868" y="951020"/>
                </a:cubicBezTo>
                <a:cubicBezTo>
                  <a:pt x="4019435" y="960821"/>
                  <a:pt x="4017569" y="980425"/>
                  <a:pt x="4018035" y="987659"/>
                </a:cubicBezTo>
                <a:cubicBezTo>
                  <a:pt x="4018502" y="994894"/>
                  <a:pt x="4015702" y="1004696"/>
                  <a:pt x="4011034" y="1007496"/>
                </a:cubicBezTo>
                <a:cubicBezTo>
                  <a:pt x="4006600" y="1010530"/>
                  <a:pt x="3996565" y="1010530"/>
                  <a:pt x="3991897" y="1008197"/>
                </a:cubicBezTo>
                <a:cubicBezTo>
                  <a:pt x="3987230" y="1005863"/>
                  <a:pt x="3969260" y="1007030"/>
                  <a:pt x="3966226" y="1007030"/>
                </a:cubicBezTo>
                <a:cubicBezTo>
                  <a:pt x="3963192" y="1007030"/>
                  <a:pt x="3953157" y="1002595"/>
                  <a:pt x="3947089" y="998628"/>
                </a:cubicBezTo>
                <a:cubicBezTo>
                  <a:pt x="3941021" y="994661"/>
                  <a:pt x="3930053" y="988593"/>
                  <a:pt x="3922352" y="991160"/>
                </a:cubicBezTo>
                <a:cubicBezTo>
                  <a:pt x="3914417" y="993727"/>
                  <a:pt x="3898314" y="996061"/>
                  <a:pt x="3895047" y="996761"/>
                </a:cubicBezTo>
                <a:cubicBezTo>
                  <a:pt x="3892013" y="997461"/>
                  <a:pt x="3878477" y="997228"/>
                  <a:pt x="3871942" y="996294"/>
                </a:cubicBezTo>
                <a:cubicBezTo>
                  <a:pt x="3865408" y="995361"/>
                  <a:pt x="3853739" y="994427"/>
                  <a:pt x="3848838" y="991160"/>
                </a:cubicBezTo>
                <a:cubicBezTo>
                  <a:pt x="3843938" y="987893"/>
                  <a:pt x="3834836" y="979725"/>
                  <a:pt x="3829935" y="975757"/>
                </a:cubicBezTo>
                <a:cubicBezTo>
                  <a:pt x="3825034" y="971790"/>
                  <a:pt x="3818733" y="964789"/>
                  <a:pt x="3811498" y="958254"/>
                </a:cubicBezTo>
                <a:cubicBezTo>
                  <a:pt x="3804263" y="951720"/>
                  <a:pt x="3806364" y="944485"/>
                  <a:pt x="3796329" y="949386"/>
                </a:cubicBezTo>
                <a:cubicBezTo>
                  <a:pt x="3786294" y="954287"/>
                  <a:pt x="3777192" y="962455"/>
                  <a:pt x="3775792" y="964555"/>
                </a:cubicBezTo>
                <a:cubicBezTo>
                  <a:pt x="3774392" y="966656"/>
                  <a:pt x="3764590" y="973657"/>
                  <a:pt x="3758522" y="978558"/>
                </a:cubicBezTo>
                <a:cubicBezTo>
                  <a:pt x="3752455" y="983459"/>
                  <a:pt x="3748020" y="986959"/>
                  <a:pt x="3741719" y="987426"/>
                </a:cubicBezTo>
                <a:cubicBezTo>
                  <a:pt x="3735418" y="987893"/>
                  <a:pt x="3732151" y="983459"/>
                  <a:pt x="3727950" y="987659"/>
                </a:cubicBezTo>
                <a:cubicBezTo>
                  <a:pt x="3723749" y="991860"/>
                  <a:pt x="3721649" y="996761"/>
                  <a:pt x="3717915" y="996294"/>
                </a:cubicBezTo>
                <a:cubicBezTo>
                  <a:pt x="3714181" y="995594"/>
                  <a:pt x="3706480" y="993961"/>
                  <a:pt x="3701112" y="988593"/>
                </a:cubicBezTo>
                <a:cubicBezTo>
                  <a:pt x="3695744" y="983225"/>
                  <a:pt x="3693177" y="970857"/>
                  <a:pt x="3687810" y="982059"/>
                </a:cubicBezTo>
                <a:cubicBezTo>
                  <a:pt x="3682442" y="993261"/>
                  <a:pt x="3680575" y="985326"/>
                  <a:pt x="3682909" y="998161"/>
                </a:cubicBezTo>
                <a:cubicBezTo>
                  <a:pt x="3685476" y="1010997"/>
                  <a:pt x="3686176" y="1021499"/>
                  <a:pt x="3688743" y="1028733"/>
                </a:cubicBezTo>
                <a:cubicBezTo>
                  <a:pt x="3691544" y="1035735"/>
                  <a:pt x="3696678" y="1037368"/>
                  <a:pt x="3690610" y="1046237"/>
                </a:cubicBezTo>
                <a:cubicBezTo>
                  <a:pt x="3684542" y="1055105"/>
                  <a:pt x="3677774" y="1062340"/>
                  <a:pt x="3671940" y="1066540"/>
                </a:cubicBezTo>
                <a:cubicBezTo>
                  <a:pt x="3666106" y="1070741"/>
                  <a:pt x="3656537" y="1072375"/>
                  <a:pt x="3646269" y="1079376"/>
                </a:cubicBezTo>
                <a:cubicBezTo>
                  <a:pt x="3636000" y="1086377"/>
                  <a:pt x="3630633" y="1093145"/>
                  <a:pt x="3627366" y="1098513"/>
                </a:cubicBezTo>
                <a:cubicBezTo>
                  <a:pt x="3624098" y="1103647"/>
                  <a:pt x="3606362" y="1116483"/>
                  <a:pt x="3603561" y="1120917"/>
                </a:cubicBezTo>
                <a:cubicBezTo>
                  <a:pt x="3600761" y="1125117"/>
                  <a:pt x="3596793" y="1130485"/>
                  <a:pt x="3588392" y="1134452"/>
                </a:cubicBezTo>
                <a:cubicBezTo>
                  <a:pt x="3579990" y="1138186"/>
                  <a:pt x="3569955" y="1140287"/>
                  <a:pt x="3562020" y="1141920"/>
                </a:cubicBezTo>
                <a:cubicBezTo>
                  <a:pt x="3554086" y="1143554"/>
                  <a:pt x="3541950" y="1148688"/>
                  <a:pt x="3537749" y="1154989"/>
                </a:cubicBezTo>
                <a:cubicBezTo>
                  <a:pt x="3533549" y="1161290"/>
                  <a:pt x="3530748" y="1165491"/>
                  <a:pt x="3523980" y="1166191"/>
                </a:cubicBezTo>
                <a:cubicBezTo>
                  <a:pt x="3517213" y="1166892"/>
                  <a:pt x="3504844" y="1166191"/>
                  <a:pt x="3492241" y="1165491"/>
                </a:cubicBezTo>
                <a:cubicBezTo>
                  <a:pt x="3479639" y="1164558"/>
                  <a:pt x="3462603" y="1169225"/>
                  <a:pt x="3453034" y="1170859"/>
                </a:cubicBezTo>
                <a:cubicBezTo>
                  <a:pt x="3443233" y="1172493"/>
                  <a:pt x="3427596" y="1171326"/>
                  <a:pt x="3416861" y="1177393"/>
                </a:cubicBezTo>
                <a:cubicBezTo>
                  <a:pt x="3406359" y="1183461"/>
                  <a:pt x="3392357" y="1191396"/>
                  <a:pt x="3384889" y="1198164"/>
                </a:cubicBezTo>
                <a:cubicBezTo>
                  <a:pt x="3377421" y="1204932"/>
                  <a:pt x="3365052" y="1206332"/>
                  <a:pt x="3356884" y="1209599"/>
                </a:cubicBezTo>
                <a:cubicBezTo>
                  <a:pt x="3348716" y="1212866"/>
                  <a:pt x="3337280" y="1212866"/>
                  <a:pt x="3330279" y="1212866"/>
                </a:cubicBezTo>
                <a:cubicBezTo>
                  <a:pt x="3323278" y="1212866"/>
                  <a:pt x="3319310" y="1208666"/>
                  <a:pt x="3314176" y="1219168"/>
                </a:cubicBezTo>
                <a:cubicBezTo>
                  <a:pt x="3308808" y="1229669"/>
                  <a:pt x="3308575" y="1234104"/>
                  <a:pt x="3310209" y="1237837"/>
                </a:cubicBezTo>
                <a:cubicBezTo>
                  <a:pt x="3311842" y="1241572"/>
                  <a:pt x="3315810" y="1252774"/>
                  <a:pt x="3315810" y="1252774"/>
                </a:cubicBezTo>
                <a:cubicBezTo>
                  <a:pt x="3315810" y="1252774"/>
                  <a:pt x="3314176" y="1260008"/>
                  <a:pt x="3309742" y="1264442"/>
                </a:cubicBezTo>
                <a:cubicBezTo>
                  <a:pt x="3305541" y="1269110"/>
                  <a:pt x="3309275" y="1270277"/>
                  <a:pt x="3311376" y="1275411"/>
                </a:cubicBezTo>
                <a:cubicBezTo>
                  <a:pt x="3313476" y="1280779"/>
                  <a:pt x="3317210" y="1287080"/>
                  <a:pt x="3316977" y="1291047"/>
                </a:cubicBezTo>
                <a:cubicBezTo>
                  <a:pt x="3316977" y="1295014"/>
                  <a:pt x="3314876" y="1303416"/>
                  <a:pt x="3311842" y="1309950"/>
                </a:cubicBezTo>
                <a:cubicBezTo>
                  <a:pt x="3309042" y="1316485"/>
                  <a:pt x="3306708" y="1321152"/>
                  <a:pt x="3300641" y="1324886"/>
                </a:cubicBezTo>
                <a:cubicBezTo>
                  <a:pt x="3294573" y="1328620"/>
                  <a:pt x="3272402" y="1332354"/>
                  <a:pt x="3267735" y="1329087"/>
                </a:cubicBezTo>
                <a:cubicBezTo>
                  <a:pt x="3263067" y="1325820"/>
                  <a:pt x="3253966" y="1309950"/>
                  <a:pt x="3247898" y="1306450"/>
                </a:cubicBezTo>
                <a:cubicBezTo>
                  <a:pt x="3242063" y="1302716"/>
                  <a:pt x="3239030" y="1294548"/>
                  <a:pt x="3230394" y="1300615"/>
                </a:cubicBezTo>
                <a:cubicBezTo>
                  <a:pt x="3221760" y="1306683"/>
                  <a:pt x="3216392" y="1314385"/>
                  <a:pt x="3211958" y="1316485"/>
                </a:cubicBezTo>
                <a:cubicBezTo>
                  <a:pt x="3207524" y="1318585"/>
                  <a:pt x="3202390" y="1317652"/>
                  <a:pt x="3191188" y="1313918"/>
                </a:cubicBezTo>
                <a:cubicBezTo>
                  <a:pt x="3179985" y="1310184"/>
                  <a:pt x="3176952" y="1302249"/>
                  <a:pt x="3167617" y="1306450"/>
                </a:cubicBezTo>
                <a:cubicBezTo>
                  <a:pt x="3158282" y="1310651"/>
                  <a:pt x="3122109" y="1305050"/>
                  <a:pt x="3120475" y="1320919"/>
                </a:cubicBezTo>
                <a:cubicBezTo>
                  <a:pt x="3118841" y="1336789"/>
                  <a:pt x="3124209" y="1347524"/>
                  <a:pt x="3120475" y="1355458"/>
                </a:cubicBezTo>
                <a:cubicBezTo>
                  <a:pt x="3116508" y="1363393"/>
                  <a:pt x="3113474" y="1366194"/>
                  <a:pt x="3108106" y="1371328"/>
                </a:cubicBezTo>
                <a:cubicBezTo>
                  <a:pt x="3102738" y="1376462"/>
                  <a:pt x="3088502" y="1386964"/>
                  <a:pt x="3088502" y="1386964"/>
                </a:cubicBezTo>
                <a:cubicBezTo>
                  <a:pt x="3088502" y="1386964"/>
                  <a:pt x="3088502" y="1395832"/>
                  <a:pt x="3082435" y="1400500"/>
                </a:cubicBezTo>
                <a:cubicBezTo>
                  <a:pt x="3076367" y="1405167"/>
                  <a:pt x="3062598" y="1406101"/>
                  <a:pt x="3062365" y="1411469"/>
                </a:cubicBezTo>
                <a:cubicBezTo>
                  <a:pt x="3062131" y="1416836"/>
                  <a:pt x="3066799" y="1424304"/>
                  <a:pt x="3065399" y="1432706"/>
                </a:cubicBezTo>
                <a:cubicBezTo>
                  <a:pt x="3063998" y="1441107"/>
                  <a:pt x="3060031" y="1453243"/>
                  <a:pt x="3061898" y="1468879"/>
                </a:cubicBezTo>
                <a:cubicBezTo>
                  <a:pt x="3063765" y="1484515"/>
                  <a:pt x="3062598" y="1517421"/>
                  <a:pt x="3067499" y="1525122"/>
                </a:cubicBezTo>
                <a:cubicBezTo>
                  <a:pt x="3072400" y="1532590"/>
                  <a:pt x="3075434" y="1540058"/>
                  <a:pt x="3079168" y="1547059"/>
                </a:cubicBezTo>
                <a:cubicBezTo>
                  <a:pt x="3082902" y="1554061"/>
                  <a:pt x="3091536" y="1562462"/>
                  <a:pt x="3091536" y="1562462"/>
                </a:cubicBezTo>
                <a:cubicBezTo>
                  <a:pt x="3091536" y="1562462"/>
                  <a:pt x="3098771" y="1561062"/>
                  <a:pt x="3106239" y="1562462"/>
                </a:cubicBezTo>
                <a:cubicBezTo>
                  <a:pt x="3113707" y="1563629"/>
                  <a:pt x="3130744" y="1568530"/>
                  <a:pt x="3130744" y="1568530"/>
                </a:cubicBezTo>
                <a:lnTo>
                  <a:pt x="3129577" y="1585333"/>
                </a:lnTo>
                <a:lnTo>
                  <a:pt x="3143346" y="1588833"/>
                </a:lnTo>
                <a:cubicBezTo>
                  <a:pt x="3143346" y="1588833"/>
                  <a:pt x="3153848" y="1593034"/>
                  <a:pt x="3161082" y="1595601"/>
                </a:cubicBezTo>
                <a:cubicBezTo>
                  <a:pt x="3168317" y="1598169"/>
                  <a:pt x="3174851" y="1608437"/>
                  <a:pt x="3180686" y="1608904"/>
                </a:cubicBezTo>
                <a:cubicBezTo>
                  <a:pt x="3186287" y="1609371"/>
                  <a:pt x="3193755" y="1612171"/>
                  <a:pt x="3200989" y="1617305"/>
                </a:cubicBezTo>
                <a:cubicBezTo>
                  <a:pt x="3208224" y="1622206"/>
                  <a:pt x="3218259" y="1630141"/>
                  <a:pt x="3220126" y="1635742"/>
                </a:cubicBezTo>
                <a:cubicBezTo>
                  <a:pt x="3222227" y="1641343"/>
                  <a:pt x="3227127" y="1641110"/>
                  <a:pt x="3228061" y="1650678"/>
                </a:cubicBezTo>
                <a:cubicBezTo>
                  <a:pt x="3228994" y="1660013"/>
                  <a:pt x="3229461" y="1666547"/>
                  <a:pt x="3225727" y="1675882"/>
                </a:cubicBezTo>
                <a:cubicBezTo>
                  <a:pt x="3221993" y="1685217"/>
                  <a:pt x="3213358" y="1694319"/>
                  <a:pt x="3210791" y="1703887"/>
                </a:cubicBezTo>
                <a:cubicBezTo>
                  <a:pt x="3208457" y="1713689"/>
                  <a:pt x="3210791" y="1714856"/>
                  <a:pt x="3210324" y="1726058"/>
                </a:cubicBezTo>
                <a:cubicBezTo>
                  <a:pt x="3209624" y="1737260"/>
                  <a:pt x="3202156" y="1744495"/>
                  <a:pt x="3200289" y="1752429"/>
                </a:cubicBezTo>
                <a:cubicBezTo>
                  <a:pt x="3198422" y="1760364"/>
                  <a:pt x="3202856" y="1787669"/>
                  <a:pt x="3205190" y="1798404"/>
                </a:cubicBezTo>
                <a:cubicBezTo>
                  <a:pt x="3207524" y="1808906"/>
                  <a:pt x="3212425" y="1830610"/>
                  <a:pt x="3212891" y="1842746"/>
                </a:cubicBezTo>
                <a:cubicBezTo>
                  <a:pt x="3213125" y="1854881"/>
                  <a:pt x="3208924" y="1862816"/>
                  <a:pt x="3207757" y="1872151"/>
                </a:cubicBezTo>
                <a:cubicBezTo>
                  <a:pt x="3206590" y="1881486"/>
                  <a:pt x="3202390" y="1891287"/>
                  <a:pt x="3196322" y="1899456"/>
                </a:cubicBezTo>
                <a:cubicBezTo>
                  <a:pt x="3190254" y="1907624"/>
                  <a:pt x="3178819" y="1925594"/>
                  <a:pt x="3173918" y="1931895"/>
                </a:cubicBezTo>
                <a:cubicBezTo>
                  <a:pt x="3169017" y="1938196"/>
                  <a:pt x="3158048" y="1937729"/>
                  <a:pt x="3163883" y="1947531"/>
                </a:cubicBezTo>
                <a:cubicBezTo>
                  <a:pt x="3169717" y="1957333"/>
                  <a:pt x="3172284" y="1957333"/>
                  <a:pt x="3176952" y="1964101"/>
                </a:cubicBezTo>
                <a:cubicBezTo>
                  <a:pt x="3181619" y="1970868"/>
                  <a:pt x="3181852" y="1973902"/>
                  <a:pt x="3177419" y="1981370"/>
                </a:cubicBezTo>
                <a:cubicBezTo>
                  <a:pt x="3172751" y="1988838"/>
                  <a:pt x="3166216" y="1992105"/>
                  <a:pt x="3162949" y="1999807"/>
                </a:cubicBezTo>
                <a:cubicBezTo>
                  <a:pt x="3159682" y="2007508"/>
                  <a:pt x="3159449" y="2006341"/>
                  <a:pt x="3161782" y="2018477"/>
                </a:cubicBezTo>
                <a:cubicBezTo>
                  <a:pt x="3163883" y="2030612"/>
                  <a:pt x="3156882" y="2037380"/>
                  <a:pt x="3156882" y="2037380"/>
                </a:cubicBezTo>
                <a:lnTo>
                  <a:pt x="3124909" y="2043915"/>
                </a:lnTo>
                <a:cubicBezTo>
                  <a:pt x="3124909" y="2043915"/>
                  <a:pt x="3112774" y="2038314"/>
                  <a:pt x="3102738" y="2050683"/>
                </a:cubicBezTo>
                <a:cubicBezTo>
                  <a:pt x="3092703" y="2063051"/>
                  <a:pt x="3088036" y="2071220"/>
                  <a:pt x="3079634" y="2067252"/>
                </a:cubicBezTo>
                <a:cubicBezTo>
                  <a:pt x="3071233" y="2063285"/>
                  <a:pt x="3052796" y="2047649"/>
                  <a:pt x="3052796" y="2047649"/>
                </a:cubicBezTo>
                <a:lnTo>
                  <a:pt x="3025958" y="2019644"/>
                </a:lnTo>
                <a:cubicBezTo>
                  <a:pt x="3025958" y="2019644"/>
                  <a:pt x="3008922" y="2015210"/>
                  <a:pt x="3003321" y="2020811"/>
                </a:cubicBezTo>
                <a:cubicBezTo>
                  <a:pt x="2997953" y="2026412"/>
                  <a:pt x="2993519" y="2037614"/>
                  <a:pt x="2992585" y="2045548"/>
                </a:cubicBezTo>
                <a:cubicBezTo>
                  <a:pt x="2991652" y="2053483"/>
                  <a:pt x="2981150" y="2055117"/>
                  <a:pt x="2981150" y="2055117"/>
                </a:cubicBezTo>
                <a:cubicBezTo>
                  <a:pt x="2981150" y="2055117"/>
                  <a:pt x="2968314" y="2054650"/>
                  <a:pt x="2967148" y="2047182"/>
                </a:cubicBezTo>
                <a:cubicBezTo>
                  <a:pt x="2965981" y="2039714"/>
                  <a:pt x="2953612" y="2032946"/>
                  <a:pt x="2953612" y="2032946"/>
                </a:cubicBezTo>
                <a:cubicBezTo>
                  <a:pt x="2953612" y="2032946"/>
                  <a:pt x="2936109" y="2031546"/>
                  <a:pt x="2935875" y="2046015"/>
                </a:cubicBezTo>
                <a:cubicBezTo>
                  <a:pt x="2935409" y="2060718"/>
                  <a:pt x="2928874" y="2072387"/>
                  <a:pt x="2928874" y="2072387"/>
                </a:cubicBezTo>
                <a:lnTo>
                  <a:pt x="2906937" y="2078454"/>
                </a:lnTo>
                <a:lnTo>
                  <a:pt x="2889200" y="2084989"/>
                </a:lnTo>
                <a:lnTo>
                  <a:pt x="2879165" y="2060251"/>
                </a:lnTo>
                <a:cubicBezTo>
                  <a:pt x="2879165" y="2060251"/>
                  <a:pt x="2863762" y="2065619"/>
                  <a:pt x="2856761" y="2068419"/>
                </a:cubicBezTo>
                <a:cubicBezTo>
                  <a:pt x="2849760" y="2071220"/>
                  <a:pt x="2841358" y="2079621"/>
                  <a:pt x="2839258" y="2087789"/>
                </a:cubicBezTo>
                <a:cubicBezTo>
                  <a:pt x="2837158" y="2095957"/>
                  <a:pt x="2843459" y="2110660"/>
                  <a:pt x="2842292" y="2119295"/>
                </a:cubicBezTo>
                <a:cubicBezTo>
                  <a:pt x="2841125" y="2127930"/>
                  <a:pt x="2835524" y="2125829"/>
                  <a:pt x="2830857" y="2131430"/>
                </a:cubicBezTo>
                <a:cubicBezTo>
                  <a:pt x="2826189" y="2137032"/>
                  <a:pt x="2819655" y="2142166"/>
                  <a:pt x="2811020" y="2135164"/>
                </a:cubicBezTo>
                <a:cubicBezTo>
                  <a:pt x="2802385" y="2128163"/>
                  <a:pt x="2785348" y="2123029"/>
                  <a:pt x="2776714" y="2125363"/>
                </a:cubicBezTo>
                <a:cubicBezTo>
                  <a:pt x="2768079" y="2127463"/>
                  <a:pt x="2749642" y="2130730"/>
                  <a:pt x="2744041" y="2137032"/>
                </a:cubicBezTo>
                <a:cubicBezTo>
                  <a:pt x="2738440" y="2143333"/>
                  <a:pt x="2715336" y="2160602"/>
                  <a:pt x="2715336" y="2160602"/>
                </a:cubicBezTo>
                <a:cubicBezTo>
                  <a:pt x="2715336" y="2160602"/>
                  <a:pt x="2691298" y="2164103"/>
                  <a:pt x="2681497" y="2164803"/>
                </a:cubicBezTo>
                <a:cubicBezTo>
                  <a:pt x="2671695" y="2165503"/>
                  <a:pt x="2664460" y="2160369"/>
                  <a:pt x="2659793" y="2172971"/>
                </a:cubicBezTo>
                <a:cubicBezTo>
                  <a:pt x="2655359" y="2185573"/>
                  <a:pt x="2656759" y="2198876"/>
                  <a:pt x="2651158" y="2206577"/>
                </a:cubicBezTo>
                <a:cubicBezTo>
                  <a:pt x="2645557" y="2214279"/>
                  <a:pt x="2637389" y="2221280"/>
                  <a:pt x="2627587" y="2229681"/>
                </a:cubicBezTo>
                <a:cubicBezTo>
                  <a:pt x="2617785" y="2238083"/>
                  <a:pt x="2614751" y="2236216"/>
                  <a:pt x="2607283" y="2243917"/>
                </a:cubicBezTo>
                <a:cubicBezTo>
                  <a:pt x="2600049" y="2251619"/>
                  <a:pt x="2599815" y="2249518"/>
                  <a:pt x="2594214" y="2255586"/>
                </a:cubicBezTo>
                <a:cubicBezTo>
                  <a:pt x="2588613" y="2261654"/>
                  <a:pt x="2583246" y="2264454"/>
                  <a:pt x="2571110" y="2264921"/>
                </a:cubicBezTo>
                <a:cubicBezTo>
                  <a:pt x="2558975" y="2265388"/>
                  <a:pt x="2554074" y="2260954"/>
                  <a:pt x="2550807" y="2275656"/>
                </a:cubicBezTo>
                <a:cubicBezTo>
                  <a:pt x="2547539" y="2290359"/>
                  <a:pt x="2540772" y="2288492"/>
                  <a:pt x="2545672" y="2302028"/>
                </a:cubicBezTo>
                <a:cubicBezTo>
                  <a:pt x="2550340" y="2315330"/>
                  <a:pt x="2559441" y="2321398"/>
                  <a:pt x="2567376" y="2320698"/>
                </a:cubicBezTo>
                <a:cubicBezTo>
                  <a:pt x="2575311" y="2319997"/>
                  <a:pt x="2593981" y="2321398"/>
                  <a:pt x="2593981" y="2321398"/>
                </a:cubicBezTo>
                <a:cubicBezTo>
                  <a:pt x="2593981" y="2321398"/>
                  <a:pt x="2600049" y="2345435"/>
                  <a:pt x="2600749" y="2351503"/>
                </a:cubicBezTo>
                <a:cubicBezTo>
                  <a:pt x="2601449" y="2357571"/>
                  <a:pt x="2618019" y="2364339"/>
                  <a:pt x="2621286" y="2371107"/>
                </a:cubicBezTo>
                <a:cubicBezTo>
                  <a:pt x="2624553" y="2378108"/>
                  <a:pt x="2624320" y="2385809"/>
                  <a:pt x="2633188" y="2382542"/>
                </a:cubicBezTo>
                <a:cubicBezTo>
                  <a:pt x="2641823" y="2379041"/>
                  <a:pt x="2642990" y="2377408"/>
                  <a:pt x="2635755" y="2357804"/>
                </a:cubicBezTo>
                <a:cubicBezTo>
                  <a:pt x="2628521" y="2338201"/>
                  <a:pt x="2627820" y="2325832"/>
                  <a:pt x="2630387" y="2319997"/>
                </a:cubicBezTo>
                <a:cubicBezTo>
                  <a:pt x="2632721" y="2314163"/>
                  <a:pt x="2647424" y="2292459"/>
                  <a:pt x="2647424" y="2292459"/>
                </a:cubicBezTo>
                <a:lnTo>
                  <a:pt x="2638322" y="2276356"/>
                </a:lnTo>
                <a:cubicBezTo>
                  <a:pt x="2638322" y="2276356"/>
                  <a:pt x="2659793" y="2263521"/>
                  <a:pt x="2665394" y="2264454"/>
                </a:cubicBezTo>
                <a:cubicBezTo>
                  <a:pt x="2670995" y="2265388"/>
                  <a:pt x="2678229" y="2264688"/>
                  <a:pt x="2681730" y="2275656"/>
                </a:cubicBezTo>
                <a:cubicBezTo>
                  <a:pt x="2685231" y="2286625"/>
                  <a:pt x="2690132" y="2298760"/>
                  <a:pt x="2689198" y="2307629"/>
                </a:cubicBezTo>
                <a:cubicBezTo>
                  <a:pt x="2688264" y="2316497"/>
                  <a:pt x="2694799" y="2318597"/>
                  <a:pt x="2699466" y="2320931"/>
                </a:cubicBezTo>
                <a:cubicBezTo>
                  <a:pt x="2704134" y="2323265"/>
                  <a:pt x="2708335" y="2333300"/>
                  <a:pt x="2699933" y="2340534"/>
                </a:cubicBezTo>
                <a:cubicBezTo>
                  <a:pt x="2691765" y="2347769"/>
                  <a:pt x="2682197" y="2353370"/>
                  <a:pt x="2676829" y="2359671"/>
                </a:cubicBezTo>
                <a:cubicBezTo>
                  <a:pt x="2671461" y="2365972"/>
                  <a:pt x="2673795" y="2375074"/>
                  <a:pt x="2673795" y="2375074"/>
                </a:cubicBezTo>
                <a:cubicBezTo>
                  <a:pt x="2673795" y="2375074"/>
                  <a:pt x="2688731" y="2366439"/>
                  <a:pt x="2695966" y="2365506"/>
                </a:cubicBezTo>
                <a:cubicBezTo>
                  <a:pt x="2703200" y="2364339"/>
                  <a:pt x="2710202" y="2364339"/>
                  <a:pt x="2713702" y="2377174"/>
                </a:cubicBezTo>
                <a:cubicBezTo>
                  <a:pt x="2717436" y="2389777"/>
                  <a:pt x="2718603" y="2402379"/>
                  <a:pt x="2721871" y="2406346"/>
                </a:cubicBezTo>
                <a:cubicBezTo>
                  <a:pt x="2725138" y="2410314"/>
                  <a:pt x="2731906" y="2417782"/>
                  <a:pt x="2737040" y="2423849"/>
                </a:cubicBezTo>
                <a:cubicBezTo>
                  <a:pt x="2742174" y="2429684"/>
                  <a:pt x="2744741" y="2433884"/>
                  <a:pt x="2743341" y="2440886"/>
                </a:cubicBezTo>
                <a:cubicBezTo>
                  <a:pt x="2741941" y="2447887"/>
                  <a:pt x="2733072" y="2456522"/>
                  <a:pt x="2733072" y="2456522"/>
                </a:cubicBezTo>
                <a:cubicBezTo>
                  <a:pt x="2733072" y="2456522"/>
                  <a:pt x="2719303" y="2449987"/>
                  <a:pt x="2714169" y="2454422"/>
                </a:cubicBezTo>
                <a:cubicBezTo>
                  <a:pt x="2709035" y="2458622"/>
                  <a:pt x="2711135" y="2458155"/>
                  <a:pt x="2708335" y="2468424"/>
                </a:cubicBezTo>
                <a:cubicBezTo>
                  <a:pt x="2705768" y="2478926"/>
                  <a:pt x="2696899" y="2480559"/>
                  <a:pt x="2691065" y="2480793"/>
                </a:cubicBezTo>
                <a:cubicBezTo>
                  <a:pt x="2685464" y="2481026"/>
                  <a:pt x="2678929" y="2482426"/>
                  <a:pt x="2669594" y="2483593"/>
                </a:cubicBezTo>
                <a:cubicBezTo>
                  <a:pt x="2660026" y="2484760"/>
                  <a:pt x="2652558" y="2471925"/>
                  <a:pt x="2652558" y="2487327"/>
                </a:cubicBezTo>
                <a:cubicBezTo>
                  <a:pt x="2652558" y="2502730"/>
                  <a:pt x="2652091" y="2505764"/>
                  <a:pt x="2649991" y="2516032"/>
                </a:cubicBezTo>
                <a:cubicBezTo>
                  <a:pt x="2647891" y="2526301"/>
                  <a:pt x="2634122" y="2529335"/>
                  <a:pt x="2629221" y="2531669"/>
                </a:cubicBezTo>
                <a:cubicBezTo>
                  <a:pt x="2624320" y="2534002"/>
                  <a:pt x="2602382" y="2510432"/>
                  <a:pt x="2619886" y="2542171"/>
                </a:cubicBezTo>
                <a:cubicBezTo>
                  <a:pt x="2637389" y="2573910"/>
                  <a:pt x="2637622" y="2571109"/>
                  <a:pt x="2639722" y="2580444"/>
                </a:cubicBezTo>
                <a:cubicBezTo>
                  <a:pt x="2642056" y="2589779"/>
                  <a:pt x="2642056" y="2596080"/>
                  <a:pt x="2642523" y="2606115"/>
                </a:cubicBezTo>
                <a:cubicBezTo>
                  <a:pt x="2642990" y="2616150"/>
                  <a:pt x="2638322" y="2613350"/>
                  <a:pt x="2640423" y="2634354"/>
                </a:cubicBezTo>
                <a:cubicBezTo>
                  <a:pt x="2642523" y="2655357"/>
                  <a:pt x="2635755" y="2652790"/>
                  <a:pt x="2644623" y="2663759"/>
                </a:cubicBezTo>
                <a:cubicBezTo>
                  <a:pt x="2653492" y="2674727"/>
                  <a:pt x="2652091" y="2675661"/>
                  <a:pt x="2660726" y="2683362"/>
                </a:cubicBezTo>
                <a:cubicBezTo>
                  <a:pt x="2669361" y="2690830"/>
                  <a:pt x="2671461" y="2692931"/>
                  <a:pt x="2681963" y="2700866"/>
                </a:cubicBezTo>
                <a:cubicBezTo>
                  <a:pt x="2692699" y="2708800"/>
                  <a:pt x="2716269" y="2720936"/>
                  <a:pt x="2716269" y="2720936"/>
                </a:cubicBezTo>
                <a:cubicBezTo>
                  <a:pt x="2716269" y="2720936"/>
                  <a:pt x="2734939" y="2735872"/>
                  <a:pt x="2741007" y="2743573"/>
                </a:cubicBezTo>
                <a:cubicBezTo>
                  <a:pt x="2746842" y="2751274"/>
                  <a:pt x="2756877" y="2756642"/>
                  <a:pt x="2754543" y="2763410"/>
                </a:cubicBezTo>
                <a:cubicBezTo>
                  <a:pt x="2752443" y="2770411"/>
                  <a:pt x="2748242" y="2774612"/>
                  <a:pt x="2741474" y="2783247"/>
                </a:cubicBezTo>
                <a:cubicBezTo>
                  <a:pt x="2734706" y="2792115"/>
                  <a:pt x="2723504" y="2798183"/>
                  <a:pt x="2716736" y="2805651"/>
                </a:cubicBezTo>
                <a:cubicBezTo>
                  <a:pt x="2709968" y="2813119"/>
                  <a:pt x="2707168" y="2818486"/>
                  <a:pt x="2696899" y="2828288"/>
                </a:cubicBezTo>
                <a:cubicBezTo>
                  <a:pt x="2686631" y="2837857"/>
                  <a:pt x="2677062" y="2842524"/>
                  <a:pt x="2665861" y="2842524"/>
                </a:cubicBezTo>
                <a:cubicBezTo>
                  <a:pt x="2654658" y="2842524"/>
                  <a:pt x="2634822" y="2835990"/>
                  <a:pt x="2626187" y="2831555"/>
                </a:cubicBezTo>
                <a:cubicBezTo>
                  <a:pt x="2617552" y="2826888"/>
                  <a:pt x="2603316" y="2819420"/>
                  <a:pt x="2593981" y="2820587"/>
                </a:cubicBezTo>
                <a:cubicBezTo>
                  <a:pt x="2584646" y="2821987"/>
                  <a:pt x="2568543" y="2827588"/>
                  <a:pt x="2562709" y="2838090"/>
                </a:cubicBezTo>
                <a:cubicBezTo>
                  <a:pt x="2556874" y="2848592"/>
                  <a:pt x="2553374" y="2848825"/>
                  <a:pt x="2547773" y="2861894"/>
                </a:cubicBezTo>
                <a:cubicBezTo>
                  <a:pt x="2542172" y="2874963"/>
                  <a:pt x="2526769" y="2893166"/>
                  <a:pt x="2520935" y="2892700"/>
                </a:cubicBezTo>
                <a:cubicBezTo>
                  <a:pt x="2515100" y="2892233"/>
                  <a:pt x="2503898" y="2876830"/>
                  <a:pt x="2500398" y="2880097"/>
                </a:cubicBezTo>
                <a:cubicBezTo>
                  <a:pt x="2496897" y="2883131"/>
                  <a:pt x="2482894" y="2891766"/>
                  <a:pt x="2477527" y="2896900"/>
                </a:cubicBezTo>
                <a:cubicBezTo>
                  <a:pt x="2472159" y="2901802"/>
                  <a:pt x="2479161" y="2927006"/>
                  <a:pt x="2453723" y="2904602"/>
                </a:cubicBezTo>
                <a:cubicBezTo>
                  <a:pt x="2428285" y="2882198"/>
                  <a:pt x="2410782" y="2864695"/>
                  <a:pt x="2402847" y="2855127"/>
                </a:cubicBezTo>
                <a:cubicBezTo>
                  <a:pt x="2394912" y="2845558"/>
                  <a:pt x="2383010" y="2835289"/>
                  <a:pt x="2374608" y="2831555"/>
                </a:cubicBezTo>
                <a:cubicBezTo>
                  <a:pt x="2366207" y="2827821"/>
                  <a:pt x="2357339" y="2828288"/>
                  <a:pt x="2351038" y="2820120"/>
                </a:cubicBezTo>
                <a:cubicBezTo>
                  <a:pt x="2344736" y="2811952"/>
                  <a:pt x="2344970" y="2804717"/>
                  <a:pt x="2341936" y="2799583"/>
                </a:cubicBezTo>
                <a:cubicBezTo>
                  <a:pt x="2338902" y="2794449"/>
                  <a:pt x="2333068" y="2788614"/>
                  <a:pt x="2329100" y="2785347"/>
                </a:cubicBezTo>
                <a:cubicBezTo>
                  <a:pt x="2325133" y="2782080"/>
                  <a:pt x="2324433" y="2788148"/>
                  <a:pt x="2314164" y="2779746"/>
                </a:cubicBezTo>
                <a:cubicBezTo>
                  <a:pt x="2303662" y="2771345"/>
                  <a:pt x="2297128" y="2764810"/>
                  <a:pt x="2297128" y="2764810"/>
                </a:cubicBezTo>
                <a:cubicBezTo>
                  <a:pt x="2297128" y="2764810"/>
                  <a:pt x="2293161" y="2766910"/>
                  <a:pt x="2288260" y="2769244"/>
                </a:cubicBezTo>
                <a:cubicBezTo>
                  <a:pt x="2283359" y="2771578"/>
                  <a:pt x="2285693" y="2779746"/>
                  <a:pt x="2266322" y="2775079"/>
                </a:cubicBezTo>
                <a:cubicBezTo>
                  <a:pt x="2246952" y="2770411"/>
                  <a:pt x="2247186" y="2769478"/>
                  <a:pt x="2236451" y="2765977"/>
                </a:cubicBezTo>
                <a:cubicBezTo>
                  <a:pt x="2225715" y="2762243"/>
                  <a:pt x="2223382" y="2759209"/>
                  <a:pt x="2217314" y="2758509"/>
                </a:cubicBezTo>
                <a:cubicBezTo>
                  <a:pt x="2211246" y="2757809"/>
                  <a:pt x="2202611" y="2759443"/>
                  <a:pt x="2197477" y="2754075"/>
                </a:cubicBezTo>
                <a:cubicBezTo>
                  <a:pt x="2192109" y="2748941"/>
                  <a:pt x="2176940" y="2733071"/>
                  <a:pt x="2169939" y="2726303"/>
                </a:cubicBezTo>
                <a:cubicBezTo>
                  <a:pt x="2163171" y="2719535"/>
                  <a:pt x="2139600" y="2698532"/>
                  <a:pt x="2139600" y="2698532"/>
                </a:cubicBezTo>
                <a:lnTo>
                  <a:pt x="2112995" y="2697832"/>
                </a:lnTo>
                <a:cubicBezTo>
                  <a:pt x="2112995" y="2697832"/>
                  <a:pt x="2106694" y="2718369"/>
                  <a:pt x="2106694" y="2729104"/>
                </a:cubicBezTo>
                <a:cubicBezTo>
                  <a:pt x="2106694" y="2739839"/>
                  <a:pt x="2109261" y="2761777"/>
                  <a:pt x="2108094" y="2773912"/>
                </a:cubicBezTo>
                <a:cubicBezTo>
                  <a:pt x="2106927" y="2786047"/>
                  <a:pt x="2088957" y="2797716"/>
                  <a:pt x="2082890" y="2800050"/>
                </a:cubicBezTo>
                <a:cubicBezTo>
                  <a:pt x="2077055" y="2802384"/>
                  <a:pt x="2059786" y="2812185"/>
                  <a:pt x="2053951" y="2814286"/>
                </a:cubicBezTo>
                <a:cubicBezTo>
                  <a:pt x="2048117" y="2816386"/>
                  <a:pt x="2074255" y="2833422"/>
                  <a:pt x="2031547" y="2829222"/>
                </a:cubicBezTo>
                <a:cubicBezTo>
                  <a:pt x="1988840" y="2825021"/>
                  <a:pt x="1968303" y="2811719"/>
                  <a:pt x="1968303" y="2811719"/>
                </a:cubicBezTo>
                <a:cubicBezTo>
                  <a:pt x="1968303" y="2811719"/>
                  <a:pt x="1952900" y="2787448"/>
                  <a:pt x="1953367" y="2778113"/>
                </a:cubicBezTo>
                <a:cubicBezTo>
                  <a:pt x="1953833" y="2768777"/>
                  <a:pt x="1932830" y="2746607"/>
                  <a:pt x="1932830" y="2746607"/>
                </a:cubicBezTo>
                <a:cubicBezTo>
                  <a:pt x="1932830" y="2746607"/>
                  <a:pt x="1921628" y="2743573"/>
                  <a:pt x="1914160" y="2740539"/>
                </a:cubicBezTo>
                <a:cubicBezTo>
                  <a:pt x="1906458" y="2737505"/>
                  <a:pt x="1860717" y="2702966"/>
                  <a:pt x="1851382" y="2696431"/>
                </a:cubicBezTo>
                <a:cubicBezTo>
                  <a:pt x="1842047" y="2689663"/>
                  <a:pt x="1825244" y="2679395"/>
                  <a:pt x="1825244" y="2679395"/>
                </a:cubicBezTo>
                <a:lnTo>
                  <a:pt x="1807507" y="2697365"/>
                </a:lnTo>
                <a:lnTo>
                  <a:pt x="1791171" y="2687796"/>
                </a:lnTo>
                <a:cubicBezTo>
                  <a:pt x="1791171" y="2687796"/>
                  <a:pt x="1790471" y="2685930"/>
                  <a:pt x="1789537" y="2675427"/>
                </a:cubicBezTo>
                <a:cubicBezTo>
                  <a:pt x="1788837" y="2664926"/>
                  <a:pt x="1783936" y="2642288"/>
                  <a:pt x="1786737" y="2634587"/>
                </a:cubicBezTo>
                <a:cubicBezTo>
                  <a:pt x="1789771" y="2626885"/>
                  <a:pt x="1796772" y="2625719"/>
                  <a:pt x="1795605" y="2618718"/>
                </a:cubicBezTo>
                <a:cubicBezTo>
                  <a:pt x="1794438" y="2611716"/>
                  <a:pt x="1790938" y="2606349"/>
                  <a:pt x="1790237" y="2599347"/>
                </a:cubicBezTo>
                <a:cubicBezTo>
                  <a:pt x="1789771" y="2592346"/>
                  <a:pt x="1785337" y="2579977"/>
                  <a:pt x="1780903" y="2575077"/>
                </a:cubicBezTo>
                <a:cubicBezTo>
                  <a:pt x="1776468" y="2570175"/>
                  <a:pt x="1770634" y="2569009"/>
                  <a:pt x="1764566" y="2569475"/>
                </a:cubicBezTo>
                <a:cubicBezTo>
                  <a:pt x="1758498" y="2570175"/>
                  <a:pt x="1749397" y="2570409"/>
                  <a:pt x="1745429" y="2569009"/>
                </a:cubicBezTo>
                <a:cubicBezTo>
                  <a:pt x="1741462" y="2567608"/>
                  <a:pt x="1727226" y="2554773"/>
                  <a:pt x="1721859" y="2550805"/>
                </a:cubicBezTo>
                <a:cubicBezTo>
                  <a:pt x="1716491" y="2546838"/>
                  <a:pt x="1704122" y="2539603"/>
                  <a:pt x="1699455" y="2533302"/>
                </a:cubicBezTo>
                <a:cubicBezTo>
                  <a:pt x="1694787" y="2527001"/>
                  <a:pt x="1687786" y="2513932"/>
                  <a:pt x="1684519" y="2507398"/>
                </a:cubicBezTo>
                <a:cubicBezTo>
                  <a:pt x="1681251" y="2501097"/>
                  <a:pt x="1674250" y="2490828"/>
                  <a:pt x="1671216" y="2481726"/>
                </a:cubicBezTo>
                <a:cubicBezTo>
                  <a:pt x="1668182" y="2472858"/>
                  <a:pt x="1663748" y="2459322"/>
                  <a:pt x="1662348" y="2452088"/>
                </a:cubicBezTo>
                <a:cubicBezTo>
                  <a:pt x="1661181" y="2444853"/>
                  <a:pt x="1659781" y="2437618"/>
                  <a:pt x="1660714" y="2423849"/>
                </a:cubicBezTo>
                <a:cubicBezTo>
                  <a:pt x="1661881" y="2410080"/>
                  <a:pt x="1661881" y="2399578"/>
                  <a:pt x="1661881" y="2399578"/>
                </a:cubicBezTo>
                <a:cubicBezTo>
                  <a:pt x="1661881" y="2399578"/>
                  <a:pt x="1658147" y="2395144"/>
                  <a:pt x="1654413" y="2389543"/>
                </a:cubicBezTo>
                <a:cubicBezTo>
                  <a:pt x="1650679" y="2383942"/>
                  <a:pt x="1639477" y="2388143"/>
                  <a:pt x="1639477" y="2388143"/>
                </a:cubicBezTo>
                <a:lnTo>
                  <a:pt x="1622674" y="2390477"/>
                </a:lnTo>
                <a:lnTo>
                  <a:pt x="1612406" y="2386043"/>
                </a:lnTo>
                <a:cubicBezTo>
                  <a:pt x="1612406" y="2386043"/>
                  <a:pt x="1603771" y="2383942"/>
                  <a:pt x="1602371" y="2393277"/>
                </a:cubicBezTo>
                <a:cubicBezTo>
                  <a:pt x="1600970" y="2402612"/>
                  <a:pt x="1599570" y="2419882"/>
                  <a:pt x="1597003" y="2429450"/>
                </a:cubicBezTo>
                <a:cubicBezTo>
                  <a:pt x="1594436" y="2439019"/>
                  <a:pt x="1586034" y="2474025"/>
                  <a:pt x="1583934" y="2481493"/>
                </a:cubicBezTo>
                <a:cubicBezTo>
                  <a:pt x="1581834" y="2488961"/>
                  <a:pt x="1578100" y="2503430"/>
                  <a:pt x="1575066" y="2509498"/>
                </a:cubicBezTo>
                <a:cubicBezTo>
                  <a:pt x="1572032" y="2515566"/>
                  <a:pt x="1557563" y="2511132"/>
                  <a:pt x="1551028" y="2511598"/>
                </a:cubicBezTo>
                <a:cubicBezTo>
                  <a:pt x="1544494" y="2512065"/>
                  <a:pt x="1527924" y="2513232"/>
                  <a:pt x="1524190" y="2516499"/>
                </a:cubicBezTo>
                <a:cubicBezTo>
                  <a:pt x="1520456" y="2519766"/>
                  <a:pt x="1518822" y="2523034"/>
                  <a:pt x="1520923" y="2535869"/>
                </a:cubicBezTo>
                <a:cubicBezTo>
                  <a:pt x="1523023" y="2548705"/>
                  <a:pt x="1521856" y="2553839"/>
                  <a:pt x="1522323" y="2568775"/>
                </a:cubicBezTo>
                <a:cubicBezTo>
                  <a:pt x="1523023" y="2583478"/>
                  <a:pt x="1522090" y="2603548"/>
                  <a:pt x="1521390" y="2609616"/>
                </a:cubicBezTo>
                <a:cubicBezTo>
                  <a:pt x="1520689" y="2615684"/>
                  <a:pt x="1514388" y="2631786"/>
                  <a:pt x="1514388" y="2631786"/>
                </a:cubicBezTo>
                <a:cubicBezTo>
                  <a:pt x="1514388" y="2631786"/>
                  <a:pt x="1501319" y="2639255"/>
                  <a:pt x="1494085" y="2643922"/>
                </a:cubicBezTo>
                <a:cubicBezTo>
                  <a:pt x="1486850" y="2648589"/>
                  <a:pt x="1478915" y="2659558"/>
                  <a:pt x="1472847" y="2668893"/>
                </a:cubicBezTo>
                <a:cubicBezTo>
                  <a:pt x="1466546" y="2678461"/>
                  <a:pt x="1462812" y="2680329"/>
                  <a:pt x="1456045" y="2691297"/>
                </a:cubicBezTo>
                <a:cubicBezTo>
                  <a:pt x="1449277" y="2702266"/>
                  <a:pt x="1424539" y="2716035"/>
                  <a:pt x="1424539" y="2716035"/>
                </a:cubicBezTo>
                <a:cubicBezTo>
                  <a:pt x="1424539" y="2716035"/>
                  <a:pt x="1394433" y="2719769"/>
                  <a:pt x="1390233" y="2722102"/>
                </a:cubicBezTo>
                <a:cubicBezTo>
                  <a:pt x="1386032" y="2724670"/>
                  <a:pt x="1354293" y="2752441"/>
                  <a:pt x="1349159" y="2755008"/>
                </a:cubicBezTo>
                <a:cubicBezTo>
                  <a:pt x="1344258" y="2757576"/>
                  <a:pt x="1332122" y="2756409"/>
                  <a:pt x="1320920" y="2756175"/>
                </a:cubicBezTo>
                <a:cubicBezTo>
                  <a:pt x="1309718" y="2756175"/>
                  <a:pt x="1295249" y="2758042"/>
                  <a:pt x="1277746" y="2752208"/>
                </a:cubicBezTo>
                <a:cubicBezTo>
                  <a:pt x="1260243" y="2746374"/>
                  <a:pt x="1257442" y="2746840"/>
                  <a:pt x="1249274" y="2746140"/>
                </a:cubicBezTo>
                <a:cubicBezTo>
                  <a:pt x="1241106" y="2745440"/>
                  <a:pt x="1229904" y="2743573"/>
                  <a:pt x="1223836" y="2746140"/>
                </a:cubicBezTo>
                <a:cubicBezTo>
                  <a:pt x="1217769" y="2748707"/>
                  <a:pt x="1207033" y="2755008"/>
                  <a:pt x="1205867" y="2762010"/>
                </a:cubicBezTo>
                <a:cubicBezTo>
                  <a:pt x="1204700" y="2769011"/>
                  <a:pt x="1203299" y="2777179"/>
                  <a:pt x="1198399" y="2776946"/>
                </a:cubicBezTo>
                <a:cubicBezTo>
                  <a:pt x="1193498" y="2776712"/>
                  <a:pt x="1182529" y="2775312"/>
                  <a:pt x="1183463" y="2767844"/>
                </a:cubicBezTo>
                <a:cubicBezTo>
                  <a:pt x="1184629" y="2760376"/>
                  <a:pt x="1184629" y="2747541"/>
                  <a:pt x="1185096" y="2740773"/>
                </a:cubicBezTo>
                <a:cubicBezTo>
                  <a:pt x="1185796" y="2734238"/>
                  <a:pt x="1187197" y="2712068"/>
                  <a:pt x="1187197" y="2712068"/>
                </a:cubicBezTo>
                <a:cubicBezTo>
                  <a:pt x="1187197" y="2712068"/>
                  <a:pt x="1187663" y="2710901"/>
                  <a:pt x="1177628" y="2707867"/>
                </a:cubicBezTo>
                <a:cubicBezTo>
                  <a:pt x="1167593" y="2704599"/>
                  <a:pt x="1161759" y="2704599"/>
                  <a:pt x="1151490" y="2706000"/>
                </a:cubicBezTo>
                <a:cubicBezTo>
                  <a:pt x="1141455" y="2707400"/>
                  <a:pt x="1133987" y="2710901"/>
                  <a:pt x="1128386" y="2715335"/>
                </a:cubicBezTo>
                <a:cubicBezTo>
                  <a:pt x="1122785" y="2719769"/>
                  <a:pt x="1113450" y="2723269"/>
                  <a:pt x="1115084" y="2735171"/>
                </a:cubicBezTo>
                <a:cubicBezTo>
                  <a:pt x="1116951" y="2747074"/>
                  <a:pt x="1119284" y="2755475"/>
                  <a:pt x="1124652" y="2761543"/>
                </a:cubicBezTo>
                <a:cubicBezTo>
                  <a:pt x="1130020" y="2767611"/>
                  <a:pt x="1140755" y="2773912"/>
                  <a:pt x="1135621" y="2779280"/>
                </a:cubicBezTo>
                <a:cubicBezTo>
                  <a:pt x="1130486" y="2784647"/>
                  <a:pt x="1124419" y="2789781"/>
                  <a:pt x="1112283" y="2784647"/>
                </a:cubicBezTo>
                <a:cubicBezTo>
                  <a:pt x="1100148" y="2779513"/>
                  <a:pt x="1089646" y="2770645"/>
                  <a:pt x="1084045" y="2767144"/>
                </a:cubicBezTo>
                <a:cubicBezTo>
                  <a:pt x="1078444" y="2763643"/>
                  <a:pt x="1068875" y="2754542"/>
                  <a:pt x="1064208" y="2750574"/>
                </a:cubicBezTo>
                <a:cubicBezTo>
                  <a:pt x="1059540" y="2746607"/>
                  <a:pt x="1051372" y="2740072"/>
                  <a:pt x="1046705" y="2739839"/>
                </a:cubicBezTo>
                <a:cubicBezTo>
                  <a:pt x="1042037" y="2739372"/>
                  <a:pt x="1036203" y="2739839"/>
                  <a:pt x="1031302" y="2742873"/>
                </a:cubicBezTo>
                <a:cubicBezTo>
                  <a:pt x="1026401" y="2746140"/>
                  <a:pt x="1027335" y="2745440"/>
                  <a:pt x="1021500" y="2749174"/>
                </a:cubicBezTo>
                <a:cubicBezTo>
                  <a:pt x="1015666" y="2752908"/>
                  <a:pt x="1005864" y="2765277"/>
                  <a:pt x="991161" y="2759909"/>
                </a:cubicBezTo>
                <a:cubicBezTo>
                  <a:pt x="976459" y="2754542"/>
                  <a:pt x="968291" y="2751741"/>
                  <a:pt x="956622" y="2752908"/>
                </a:cubicBezTo>
                <a:cubicBezTo>
                  <a:pt x="944720" y="2754075"/>
                  <a:pt x="913914" y="2724670"/>
                  <a:pt x="908080" y="2720469"/>
                </a:cubicBezTo>
                <a:cubicBezTo>
                  <a:pt x="902246" y="2716268"/>
                  <a:pt x="886376" y="2700165"/>
                  <a:pt x="886376" y="2700165"/>
                </a:cubicBezTo>
                <a:cubicBezTo>
                  <a:pt x="886376" y="2700165"/>
                  <a:pt x="862572" y="2688263"/>
                  <a:pt x="855337" y="2692231"/>
                </a:cubicBezTo>
                <a:cubicBezTo>
                  <a:pt x="848336" y="2696431"/>
                  <a:pt x="830133" y="2713935"/>
                  <a:pt x="826865" y="2719535"/>
                </a:cubicBezTo>
                <a:cubicBezTo>
                  <a:pt x="823832" y="2725370"/>
                  <a:pt x="817297" y="2737272"/>
                  <a:pt x="821265" y="2747307"/>
                </a:cubicBezTo>
                <a:cubicBezTo>
                  <a:pt x="824999" y="2757342"/>
                  <a:pt x="824765" y="2770878"/>
                  <a:pt x="820564" y="2778346"/>
                </a:cubicBezTo>
                <a:cubicBezTo>
                  <a:pt x="816597" y="2785814"/>
                  <a:pt x="807495" y="2788381"/>
                  <a:pt x="799327" y="2799116"/>
                </a:cubicBezTo>
                <a:cubicBezTo>
                  <a:pt x="791159" y="2809618"/>
                  <a:pt x="781824" y="2825721"/>
                  <a:pt x="774123" y="2825955"/>
                </a:cubicBezTo>
                <a:cubicBezTo>
                  <a:pt x="766421" y="2826421"/>
                  <a:pt x="747751" y="2818253"/>
                  <a:pt x="739583" y="2816153"/>
                </a:cubicBezTo>
                <a:cubicBezTo>
                  <a:pt x="731415" y="2814052"/>
                  <a:pt x="736083" y="2807285"/>
                  <a:pt x="703643" y="2818720"/>
                </a:cubicBezTo>
                <a:cubicBezTo>
                  <a:pt x="671204" y="2830155"/>
                  <a:pt x="670738" y="2828988"/>
                  <a:pt x="667004" y="2835756"/>
                </a:cubicBezTo>
                <a:cubicBezTo>
                  <a:pt x="663270" y="2842524"/>
                  <a:pt x="657669" y="2849759"/>
                  <a:pt x="657669" y="2849759"/>
                </a:cubicBezTo>
                <a:cubicBezTo>
                  <a:pt x="657669" y="2849759"/>
                  <a:pt x="647634" y="2853259"/>
                  <a:pt x="641099" y="2849525"/>
                </a:cubicBezTo>
                <a:cubicBezTo>
                  <a:pt x="634331" y="2845791"/>
                  <a:pt x="616828" y="2833656"/>
                  <a:pt x="611927" y="2836223"/>
                </a:cubicBezTo>
                <a:cubicBezTo>
                  <a:pt x="607260" y="2838790"/>
                  <a:pt x="606326" y="2850692"/>
                  <a:pt x="592557" y="2838323"/>
                </a:cubicBezTo>
                <a:cubicBezTo>
                  <a:pt x="578788" y="2825955"/>
                  <a:pt x="587423" y="2809852"/>
                  <a:pt x="585789" y="2804251"/>
                </a:cubicBezTo>
                <a:cubicBezTo>
                  <a:pt x="584156" y="2798883"/>
                  <a:pt x="577621" y="2789315"/>
                  <a:pt x="577621" y="2789315"/>
                </a:cubicBezTo>
                <a:cubicBezTo>
                  <a:pt x="577621" y="2789315"/>
                  <a:pt x="560818" y="2790715"/>
                  <a:pt x="557784" y="2795849"/>
                </a:cubicBezTo>
                <a:cubicBezTo>
                  <a:pt x="554984" y="2800983"/>
                  <a:pt x="540514" y="2803784"/>
                  <a:pt x="540514" y="2803784"/>
                </a:cubicBezTo>
                <a:cubicBezTo>
                  <a:pt x="540514" y="2803784"/>
                  <a:pt x="531646" y="2807285"/>
                  <a:pt x="522544" y="2802617"/>
                </a:cubicBezTo>
                <a:cubicBezTo>
                  <a:pt x="513443" y="2797949"/>
                  <a:pt x="491506" y="2783947"/>
                  <a:pt x="485905" y="2784647"/>
                </a:cubicBezTo>
                <a:cubicBezTo>
                  <a:pt x="480304" y="2785347"/>
                  <a:pt x="468868" y="2784647"/>
                  <a:pt x="466535" y="2788848"/>
                </a:cubicBezTo>
                <a:cubicBezTo>
                  <a:pt x="464201" y="2793049"/>
                  <a:pt x="461167" y="2799583"/>
                  <a:pt x="456499" y="2803084"/>
                </a:cubicBezTo>
                <a:cubicBezTo>
                  <a:pt x="452065" y="2806584"/>
                  <a:pt x="444831" y="2810085"/>
                  <a:pt x="440630" y="2811952"/>
                </a:cubicBezTo>
                <a:cubicBezTo>
                  <a:pt x="436196" y="2813819"/>
                  <a:pt x="429428" y="2814986"/>
                  <a:pt x="424760" y="2817086"/>
                </a:cubicBezTo>
                <a:cubicBezTo>
                  <a:pt x="420326" y="2819187"/>
                  <a:pt x="418926" y="2821987"/>
                  <a:pt x="408891" y="2825721"/>
                </a:cubicBezTo>
                <a:cubicBezTo>
                  <a:pt x="398856" y="2829455"/>
                  <a:pt x="386020" y="2834123"/>
                  <a:pt x="382053" y="2835056"/>
                </a:cubicBezTo>
                <a:cubicBezTo>
                  <a:pt x="378085" y="2835990"/>
                  <a:pt x="356615" y="2830622"/>
                  <a:pt x="351947" y="2828055"/>
                </a:cubicBezTo>
                <a:cubicBezTo>
                  <a:pt x="347513" y="2825488"/>
                  <a:pt x="327676" y="2813585"/>
                  <a:pt x="321142" y="2808452"/>
                </a:cubicBezTo>
                <a:cubicBezTo>
                  <a:pt x="314374" y="2803317"/>
                  <a:pt x="284735" y="2780913"/>
                  <a:pt x="284735" y="2780913"/>
                </a:cubicBezTo>
                <a:cubicBezTo>
                  <a:pt x="284735" y="2780913"/>
                  <a:pt x="255564" y="2764577"/>
                  <a:pt x="253697" y="2751508"/>
                </a:cubicBezTo>
                <a:cubicBezTo>
                  <a:pt x="251830" y="2738439"/>
                  <a:pt x="258131" y="2728404"/>
                  <a:pt x="262331" y="2722102"/>
                </a:cubicBezTo>
                <a:cubicBezTo>
                  <a:pt x="266532" y="2715802"/>
                  <a:pt x="279835" y="2707633"/>
                  <a:pt x="271900" y="2698765"/>
                </a:cubicBezTo>
                <a:cubicBezTo>
                  <a:pt x="264198" y="2689897"/>
                  <a:pt x="256964" y="2677528"/>
                  <a:pt x="244362" y="2682429"/>
                </a:cubicBezTo>
                <a:cubicBezTo>
                  <a:pt x="231759" y="2687330"/>
                  <a:pt x="223825" y="2694331"/>
                  <a:pt x="221257" y="2682896"/>
                </a:cubicBezTo>
                <a:cubicBezTo>
                  <a:pt x="218690" y="2671460"/>
                  <a:pt x="220791" y="2660958"/>
                  <a:pt x="220791" y="2660958"/>
                </a:cubicBezTo>
                <a:cubicBezTo>
                  <a:pt x="220791" y="2660958"/>
                  <a:pt x="217057" y="2653490"/>
                  <a:pt x="230826" y="2655124"/>
                </a:cubicBezTo>
                <a:cubicBezTo>
                  <a:pt x="244595" y="2656524"/>
                  <a:pt x="260464" y="2665626"/>
                  <a:pt x="260464" y="2665626"/>
                </a:cubicBezTo>
                <a:cubicBezTo>
                  <a:pt x="273533" y="2657924"/>
                  <a:pt x="271900" y="2653724"/>
                  <a:pt x="277968" y="2649756"/>
                </a:cubicBezTo>
                <a:cubicBezTo>
                  <a:pt x="283802" y="2645556"/>
                  <a:pt x="288469" y="2639721"/>
                  <a:pt x="295004" y="2642988"/>
                </a:cubicBezTo>
                <a:cubicBezTo>
                  <a:pt x="301772" y="2646256"/>
                  <a:pt x="299905" y="2645556"/>
                  <a:pt x="312507" y="2654191"/>
                </a:cubicBezTo>
                <a:cubicBezTo>
                  <a:pt x="325109" y="2662825"/>
                  <a:pt x="323009" y="2668193"/>
                  <a:pt x="333277" y="2666093"/>
                </a:cubicBezTo>
                <a:cubicBezTo>
                  <a:pt x="343779" y="2663759"/>
                  <a:pt x="350781" y="2659791"/>
                  <a:pt x="354515" y="2653490"/>
                </a:cubicBezTo>
                <a:cubicBezTo>
                  <a:pt x="358249" y="2647189"/>
                  <a:pt x="359649" y="2640888"/>
                  <a:pt x="368284" y="2640888"/>
                </a:cubicBezTo>
                <a:cubicBezTo>
                  <a:pt x="376919" y="2640888"/>
                  <a:pt x="386020" y="2646022"/>
                  <a:pt x="390921" y="2641588"/>
                </a:cubicBezTo>
                <a:cubicBezTo>
                  <a:pt x="395822" y="2637154"/>
                  <a:pt x="402590" y="2628519"/>
                  <a:pt x="407724" y="2630853"/>
                </a:cubicBezTo>
                <a:cubicBezTo>
                  <a:pt x="412858" y="2633187"/>
                  <a:pt x="426627" y="2636454"/>
                  <a:pt x="431995" y="2635287"/>
                </a:cubicBezTo>
                <a:cubicBezTo>
                  <a:pt x="437596" y="2634120"/>
                  <a:pt x="442964" y="2631320"/>
                  <a:pt x="445297" y="2628752"/>
                </a:cubicBezTo>
                <a:cubicBezTo>
                  <a:pt x="447865" y="2625952"/>
                  <a:pt x="451132" y="2625952"/>
                  <a:pt x="455566" y="2627352"/>
                </a:cubicBezTo>
                <a:cubicBezTo>
                  <a:pt x="460000" y="2628752"/>
                  <a:pt x="466768" y="2633187"/>
                  <a:pt x="470502" y="2634587"/>
                </a:cubicBezTo>
                <a:cubicBezTo>
                  <a:pt x="474236" y="2636221"/>
                  <a:pt x="477503" y="2642988"/>
                  <a:pt x="477503" y="2642988"/>
                </a:cubicBezTo>
                <a:cubicBezTo>
                  <a:pt x="477503" y="2642988"/>
                  <a:pt x="487772" y="2648356"/>
                  <a:pt x="489405" y="2635754"/>
                </a:cubicBezTo>
                <a:cubicBezTo>
                  <a:pt x="491039" y="2623152"/>
                  <a:pt x="472836" y="2607282"/>
                  <a:pt x="472836" y="2607282"/>
                </a:cubicBezTo>
                <a:cubicBezTo>
                  <a:pt x="472836" y="2607282"/>
                  <a:pt x="478903" y="2597714"/>
                  <a:pt x="479370" y="2592813"/>
                </a:cubicBezTo>
                <a:cubicBezTo>
                  <a:pt x="479837" y="2587912"/>
                  <a:pt x="475636" y="2585111"/>
                  <a:pt x="470735" y="2582778"/>
                </a:cubicBezTo>
                <a:cubicBezTo>
                  <a:pt x="465834" y="2580677"/>
                  <a:pt x="454632" y="2574376"/>
                  <a:pt x="454632" y="2574376"/>
                </a:cubicBezTo>
                <a:cubicBezTo>
                  <a:pt x="454632" y="2574376"/>
                  <a:pt x="446698" y="2569942"/>
                  <a:pt x="442030" y="2566908"/>
                </a:cubicBezTo>
                <a:cubicBezTo>
                  <a:pt x="437129" y="2563874"/>
                  <a:pt x="431295" y="2558974"/>
                  <a:pt x="426161" y="2557340"/>
                </a:cubicBezTo>
                <a:cubicBezTo>
                  <a:pt x="421260" y="2555473"/>
                  <a:pt x="412625" y="2552672"/>
                  <a:pt x="412625" y="2549405"/>
                </a:cubicBezTo>
                <a:cubicBezTo>
                  <a:pt x="412625" y="2546138"/>
                  <a:pt x="410525" y="2539837"/>
                  <a:pt x="416359" y="2538436"/>
                </a:cubicBezTo>
                <a:cubicBezTo>
                  <a:pt x="422193" y="2537036"/>
                  <a:pt x="431061" y="2541004"/>
                  <a:pt x="435496" y="2541004"/>
                </a:cubicBezTo>
                <a:cubicBezTo>
                  <a:pt x="439930" y="2541004"/>
                  <a:pt x="441797" y="2538903"/>
                  <a:pt x="447865" y="2536103"/>
                </a:cubicBezTo>
                <a:cubicBezTo>
                  <a:pt x="453932" y="2533302"/>
                  <a:pt x="457200" y="2530502"/>
                  <a:pt x="465134" y="2529568"/>
                </a:cubicBezTo>
                <a:cubicBezTo>
                  <a:pt x="473069" y="2528635"/>
                  <a:pt x="473769" y="2528402"/>
                  <a:pt x="483571" y="2533069"/>
                </a:cubicBezTo>
                <a:cubicBezTo>
                  <a:pt x="493373" y="2537736"/>
                  <a:pt x="494540" y="2544971"/>
                  <a:pt x="507375" y="2548705"/>
                </a:cubicBezTo>
                <a:cubicBezTo>
                  <a:pt x="520211" y="2552439"/>
                  <a:pt x="526979" y="2558273"/>
                  <a:pt x="537714" y="2562007"/>
                </a:cubicBezTo>
                <a:cubicBezTo>
                  <a:pt x="548449" y="2565741"/>
                  <a:pt x="559418" y="2568775"/>
                  <a:pt x="570620" y="2569009"/>
                </a:cubicBezTo>
                <a:cubicBezTo>
                  <a:pt x="581822" y="2569009"/>
                  <a:pt x="602826" y="2570642"/>
                  <a:pt x="602826" y="2570642"/>
                </a:cubicBezTo>
                <a:cubicBezTo>
                  <a:pt x="602826" y="2570642"/>
                  <a:pt x="614961" y="2573676"/>
                  <a:pt x="621029" y="2566208"/>
                </a:cubicBezTo>
                <a:cubicBezTo>
                  <a:pt x="626863" y="2558740"/>
                  <a:pt x="646700" y="2541704"/>
                  <a:pt x="651368" y="2537270"/>
                </a:cubicBezTo>
                <a:cubicBezTo>
                  <a:pt x="656035" y="2532602"/>
                  <a:pt x="658135" y="2523500"/>
                  <a:pt x="661169" y="2517899"/>
                </a:cubicBezTo>
                <a:cubicBezTo>
                  <a:pt x="664436" y="2512532"/>
                  <a:pt x="666537" y="2511598"/>
                  <a:pt x="671671" y="2503897"/>
                </a:cubicBezTo>
                <a:cubicBezTo>
                  <a:pt x="676805" y="2496196"/>
                  <a:pt x="680773" y="2495729"/>
                  <a:pt x="686374" y="2487794"/>
                </a:cubicBezTo>
                <a:cubicBezTo>
                  <a:pt x="691975" y="2479859"/>
                  <a:pt x="703177" y="2469357"/>
                  <a:pt x="703177" y="2469357"/>
                </a:cubicBezTo>
                <a:cubicBezTo>
                  <a:pt x="703177" y="2469357"/>
                  <a:pt x="708078" y="2470991"/>
                  <a:pt x="705277" y="2460956"/>
                </a:cubicBezTo>
                <a:cubicBezTo>
                  <a:pt x="702477" y="2450921"/>
                  <a:pt x="704110" y="2449287"/>
                  <a:pt x="696642" y="2443920"/>
                </a:cubicBezTo>
                <a:cubicBezTo>
                  <a:pt x="689408" y="2438785"/>
                  <a:pt x="683807" y="2436685"/>
                  <a:pt x="674705" y="2432018"/>
                </a:cubicBezTo>
                <a:cubicBezTo>
                  <a:pt x="665603" y="2427350"/>
                  <a:pt x="655102" y="2429450"/>
                  <a:pt x="646933" y="2422216"/>
                </a:cubicBezTo>
                <a:cubicBezTo>
                  <a:pt x="638765" y="2414981"/>
                  <a:pt x="632464" y="2409147"/>
                  <a:pt x="629897" y="2401679"/>
                </a:cubicBezTo>
                <a:cubicBezTo>
                  <a:pt x="627330" y="2394211"/>
                  <a:pt x="624063" y="2387443"/>
                  <a:pt x="620329" y="2378341"/>
                </a:cubicBezTo>
                <a:cubicBezTo>
                  <a:pt x="616595" y="2369240"/>
                  <a:pt x="613794" y="2360605"/>
                  <a:pt x="610527" y="2349636"/>
                </a:cubicBezTo>
                <a:cubicBezTo>
                  <a:pt x="607260" y="2338668"/>
                  <a:pt x="605859" y="2333300"/>
                  <a:pt x="598391" y="2323031"/>
                </a:cubicBezTo>
                <a:cubicBezTo>
                  <a:pt x="590923" y="2312763"/>
                  <a:pt x="578088" y="2288959"/>
                  <a:pt x="565252" y="2274489"/>
                </a:cubicBezTo>
                <a:cubicBezTo>
                  <a:pt x="552183" y="2260254"/>
                  <a:pt x="546816" y="2256986"/>
                  <a:pt x="534913" y="2249752"/>
                </a:cubicBezTo>
                <a:cubicBezTo>
                  <a:pt x="523011" y="2242517"/>
                  <a:pt x="535614" y="2243450"/>
                  <a:pt x="515777" y="2238783"/>
                </a:cubicBezTo>
                <a:cubicBezTo>
                  <a:pt x="496173" y="2234115"/>
                  <a:pt x="499440" y="2236449"/>
                  <a:pt x="485204" y="2228981"/>
                </a:cubicBezTo>
                <a:cubicBezTo>
                  <a:pt x="471202" y="2221747"/>
                  <a:pt x="472836" y="2224080"/>
                  <a:pt x="462801" y="2215912"/>
                </a:cubicBezTo>
                <a:cubicBezTo>
                  <a:pt x="452765" y="2207977"/>
                  <a:pt x="454166" y="2206344"/>
                  <a:pt x="443664" y="2197942"/>
                </a:cubicBezTo>
                <a:cubicBezTo>
                  <a:pt x="433162" y="2189541"/>
                  <a:pt x="422427" y="2175538"/>
                  <a:pt x="414959" y="2167604"/>
                </a:cubicBezTo>
                <a:cubicBezTo>
                  <a:pt x="407491" y="2159436"/>
                  <a:pt x="403290" y="2147300"/>
                  <a:pt x="389287" y="2143099"/>
                </a:cubicBezTo>
                <a:cubicBezTo>
                  <a:pt x="375285" y="2138898"/>
                  <a:pt x="338178" y="2136798"/>
                  <a:pt x="327443" y="2135631"/>
                </a:cubicBezTo>
                <a:cubicBezTo>
                  <a:pt x="316708" y="2134464"/>
                  <a:pt x="298738" y="2129564"/>
                  <a:pt x="290803" y="2123962"/>
                </a:cubicBezTo>
                <a:cubicBezTo>
                  <a:pt x="282868" y="2118361"/>
                  <a:pt x="276101" y="2104126"/>
                  <a:pt x="274000" y="2098291"/>
                </a:cubicBezTo>
                <a:cubicBezTo>
                  <a:pt x="271666" y="2092457"/>
                  <a:pt x="260698" y="2074954"/>
                  <a:pt x="256964" y="2066552"/>
                </a:cubicBezTo>
                <a:cubicBezTo>
                  <a:pt x="253230" y="2058384"/>
                  <a:pt x="247629" y="2037380"/>
                  <a:pt x="247629" y="2037380"/>
                </a:cubicBezTo>
                <a:cubicBezTo>
                  <a:pt x="247629" y="2037380"/>
                  <a:pt x="250663" y="2018477"/>
                  <a:pt x="251596" y="2011242"/>
                </a:cubicBezTo>
                <a:cubicBezTo>
                  <a:pt x="252530" y="2003774"/>
                  <a:pt x="259531" y="1994439"/>
                  <a:pt x="258364" y="1988138"/>
                </a:cubicBezTo>
                <a:cubicBezTo>
                  <a:pt x="257197" y="1981837"/>
                  <a:pt x="259298" y="1968301"/>
                  <a:pt x="259998" y="1962000"/>
                </a:cubicBezTo>
                <a:cubicBezTo>
                  <a:pt x="260698" y="1955699"/>
                  <a:pt x="277734" y="1936796"/>
                  <a:pt x="283802" y="1932595"/>
                </a:cubicBezTo>
                <a:cubicBezTo>
                  <a:pt x="289870" y="1928394"/>
                  <a:pt x="306439" y="1911358"/>
                  <a:pt x="306439" y="1911358"/>
                </a:cubicBezTo>
                <a:cubicBezTo>
                  <a:pt x="306439" y="1911358"/>
                  <a:pt x="314141" y="1899222"/>
                  <a:pt x="316708" y="1893855"/>
                </a:cubicBezTo>
                <a:cubicBezTo>
                  <a:pt x="319275" y="1888487"/>
                  <a:pt x="328610" y="1881953"/>
                  <a:pt x="333277" y="1879385"/>
                </a:cubicBezTo>
                <a:cubicBezTo>
                  <a:pt x="337945" y="1876818"/>
                  <a:pt x="349380" y="1876351"/>
                  <a:pt x="346346" y="1871684"/>
                </a:cubicBezTo>
                <a:cubicBezTo>
                  <a:pt x="343546" y="1867017"/>
                  <a:pt x="344013" y="1845546"/>
                  <a:pt x="344013" y="1845546"/>
                </a:cubicBezTo>
                <a:cubicBezTo>
                  <a:pt x="344013" y="1845546"/>
                  <a:pt x="337712" y="1835278"/>
                  <a:pt x="342612" y="1827576"/>
                </a:cubicBezTo>
                <a:cubicBezTo>
                  <a:pt x="347513" y="1819875"/>
                  <a:pt x="347513" y="1810306"/>
                  <a:pt x="347047" y="1803772"/>
                </a:cubicBezTo>
                <a:cubicBezTo>
                  <a:pt x="346580" y="1797237"/>
                  <a:pt x="348447" y="1786736"/>
                  <a:pt x="344946" y="1777634"/>
                </a:cubicBezTo>
                <a:cubicBezTo>
                  <a:pt x="341446" y="1768299"/>
                  <a:pt x="331410" y="1754296"/>
                  <a:pt x="322075" y="1754763"/>
                </a:cubicBezTo>
                <a:cubicBezTo>
                  <a:pt x="312740" y="1754997"/>
                  <a:pt x="285902" y="1757097"/>
                  <a:pt x="276801" y="1756397"/>
                </a:cubicBezTo>
                <a:cubicBezTo>
                  <a:pt x="267699" y="1755697"/>
                  <a:pt x="254397" y="1762465"/>
                  <a:pt x="254397" y="1762465"/>
                </a:cubicBezTo>
                <a:cubicBezTo>
                  <a:pt x="254397" y="1762465"/>
                  <a:pt x="249963" y="1771566"/>
                  <a:pt x="244362" y="1776467"/>
                </a:cubicBezTo>
                <a:cubicBezTo>
                  <a:pt x="238761" y="1781368"/>
                  <a:pt x="223358" y="1783235"/>
                  <a:pt x="223358" y="1783235"/>
                </a:cubicBezTo>
                <a:lnTo>
                  <a:pt x="213556" y="1791636"/>
                </a:lnTo>
                <a:lnTo>
                  <a:pt x="200254" y="1798871"/>
                </a:lnTo>
                <a:cubicBezTo>
                  <a:pt x="200254" y="1798871"/>
                  <a:pt x="195353" y="1800505"/>
                  <a:pt x="185784" y="1793270"/>
                </a:cubicBezTo>
                <a:cubicBezTo>
                  <a:pt x="176216" y="1786035"/>
                  <a:pt x="171782" y="1769933"/>
                  <a:pt x="165948" y="1765732"/>
                </a:cubicBezTo>
                <a:cubicBezTo>
                  <a:pt x="160113" y="1761531"/>
                  <a:pt x="148211" y="1755697"/>
                  <a:pt x="140743" y="1749629"/>
                </a:cubicBezTo>
                <a:cubicBezTo>
                  <a:pt x="133275" y="1743561"/>
                  <a:pt x="124173" y="1739127"/>
                  <a:pt x="122540" y="1729792"/>
                </a:cubicBezTo>
                <a:cubicBezTo>
                  <a:pt x="120906" y="1720224"/>
                  <a:pt x="128608" y="1709955"/>
                  <a:pt x="139576" y="1701787"/>
                </a:cubicBezTo>
                <a:cubicBezTo>
                  <a:pt x="150545" y="1693619"/>
                  <a:pt x="162680" y="1689418"/>
                  <a:pt x="163614" y="1681250"/>
                </a:cubicBezTo>
                <a:cubicBezTo>
                  <a:pt x="164547" y="1673315"/>
                  <a:pt x="168981" y="1661880"/>
                  <a:pt x="164547" y="1655345"/>
                </a:cubicBezTo>
                <a:cubicBezTo>
                  <a:pt x="160113" y="1648811"/>
                  <a:pt x="155212" y="1639476"/>
                  <a:pt x="151012" y="1631308"/>
                </a:cubicBezTo>
                <a:cubicBezTo>
                  <a:pt x="146811" y="1622906"/>
                  <a:pt x="140276" y="1599335"/>
                  <a:pt x="147744" y="1598635"/>
                </a:cubicBezTo>
                <a:cubicBezTo>
                  <a:pt x="154979" y="1597702"/>
                  <a:pt x="170615" y="1600969"/>
                  <a:pt x="177383" y="1600502"/>
                </a:cubicBezTo>
                <a:cubicBezTo>
                  <a:pt x="183917" y="1600036"/>
                  <a:pt x="189052" y="1589534"/>
                  <a:pt x="192786" y="1581832"/>
                </a:cubicBezTo>
                <a:cubicBezTo>
                  <a:pt x="196520" y="1573897"/>
                  <a:pt x="198853" y="1560595"/>
                  <a:pt x="207955" y="1558261"/>
                </a:cubicBezTo>
                <a:cubicBezTo>
                  <a:pt x="217057" y="1555928"/>
                  <a:pt x="223825" y="1556628"/>
                  <a:pt x="238761" y="1551494"/>
                </a:cubicBezTo>
                <a:cubicBezTo>
                  <a:pt x="253463" y="1546359"/>
                  <a:pt x="254163" y="1535624"/>
                  <a:pt x="263265" y="1524889"/>
                </a:cubicBezTo>
                <a:cubicBezTo>
                  <a:pt x="272367" y="1513920"/>
                  <a:pt x="279835" y="1509019"/>
                  <a:pt x="285669" y="1505519"/>
                </a:cubicBezTo>
                <a:cubicBezTo>
                  <a:pt x="291270" y="1502018"/>
                  <a:pt x="300605" y="1496884"/>
                  <a:pt x="305973" y="1493617"/>
                </a:cubicBezTo>
                <a:cubicBezTo>
                  <a:pt x="311340" y="1490349"/>
                  <a:pt x="314841" y="1491283"/>
                  <a:pt x="327210" y="1475880"/>
                </a:cubicBezTo>
                <a:cubicBezTo>
                  <a:pt x="339579" y="1460244"/>
                  <a:pt x="344479" y="1452776"/>
                  <a:pt x="351247" y="1444841"/>
                </a:cubicBezTo>
                <a:cubicBezTo>
                  <a:pt x="358015" y="1436906"/>
                  <a:pt x="372251" y="1424771"/>
                  <a:pt x="374351" y="1419870"/>
                </a:cubicBezTo>
                <a:cubicBezTo>
                  <a:pt x="376218" y="1414969"/>
                  <a:pt x="381586" y="1403067"/>
                  <a:pt x="379719" y="1394665"/>
                </a:cubicBezTo>
                <a:cubicBezTo>
                  <a:pt x="377852" y="1386031"/>
                  <a:pt x="379019" y="1379263"/>
                  <a:pt x="377152" y="1373195"/>
                </a:cubicBezTo>
                <a:cubicBezTo>
                  <a:pt x="375285" y="1367127"/>
                  <a:pt x="371318" y="1357326"/>
                  <a:pt x="364083" y="1353592"/>
                </a:cubicBezTo>
                <a:cubicBezTo>
                  <a:pt x="357082" y="1349624"/>
                  <a:pt x="357548" y="1342623"/>
                  <a:pt x="344713" y="1348224"/>
                </a:cubicBezTo>
                <a:cubicBezTo>
                  <a:pt x="331877" y="1354058"/>
                  <a:pt x="319042" y="1353358"/>
                  <a:pt x="314374" y="1352191"/>
                </a:cubicBezTo>
                <a:cubicBezTo>
                  <a:pt x="309707" y="1351024"/>
                  <a:pt x="297571" y="1346590"/>
                  <a:pt x="290803" y="1344490"/>
                </a:cubicBezTo>
                <a:cubicBezTo>
                  <a:pt x="284035" y="1342390"/>
                  <a:pt x="277501" y="1344023"/>
                  <a:pt x="268166" y="1344490"/>
                </a:cubicBezTo>
                <a:cubicBezTo>
                  <a:pt x="258831" y="1345190"/>
                  <a:pt x="240628" y="1347057"/>
                  <a:pt x="236427" y="1336322"/>
                </a:cubicBezTo>
                <a:cubicBezTo>
                  <a:pt x="232459" y="1325587"/>
                  <a:pt x="238761" y="1320452"/>
                  <a:pt x="232459" y="1312518"/>
                </a:cubicBezTo>
                <a:cubicBezTo>
                  <a:pt x="226158" y="1304583"/>
                  <a:pt x="211222" y="1295715"/>
                  <a:pt x="202354" y="1293381"/>
                </a:cubicBezTo>
                <a:cubicBezTo>
                  <a:pt x="193486" y="1291047"/>
                  <a:pt x="185318" y="1284979"/>
                  <a:pt x="178783" y="1287780"/>
                </a:cubicBezTo>
                <a:cubicBezTo>
                  <a:pt x="172249" y="1290580"/>
                  <a:pt x="161280" y="1299215"/>
                  <a:pt x="161280" y="1299215"/>
                </a:cubicBezTo>
                <a:cubicBezTo>
                  <a:pt x="161280" y="1299215"/>
                  <a:pt x="140743" y="1293847"/>
                  <a:pt x="138643" y="1290114"/>
                </a:cubicBezTo>
                <a:cubicBezTo>
                  <a:pt x="136542" y="1286613"/>
                  <a:pt x="132342" y="1282879"/>
                  <a:pt x="125340" y="1281245"/>
                </a:cubicBezTo>
                <a:cubicBezTo>
                  <a:pt x="118572" y="1279612"/>
                  <a:pt x="124173" y="1265142"/>
                  <a:pt x="105037" y="1273544"/>
                </a:cubicBezTo>
                <a:cubicBezTo>
                  <a:pt x="85900" y="1281945"/>
                  <a:pt x="72831" y="1295715"/>
                  <a:pt x="68630" y="1298048"/>
                </a:cubicBezTo>
                <a:cubicBezTo>
                  <a:pt x="64429" y="1300382"/>
                  <a:pt x="61629" y="1305283"/>
                  <a:pt x="53461" y="1304116"/>
                </a:cubicBezTo>
                <a:cubicBezTo>
                  <a:pt x="45293" y="1302949"/>
                  <a:pt x="33624" y="1298282"/>
                  <a:pt x="34324" y="1288247"/>
                </a:cubicBezTo>
                <a:cubicBezTo>
                  <a:pt x="35258" y="1278211"/>
                  <a:pt x="42492" y="1264676"/>
                  <a:pt x="45059" y="1259308"/>
                </a:cubicBezTo>
                <a:cubicBezTo>
                  <a:pt x="47626" y="1253940"/>
                  <a:pt x="45759" y="1238538"/>
                  <a:pt x="45759" y="1238538"/>
                </a:cubicBezTo>
                <a:cubicBezTo>
                  <a:pt x="45759" y="1238538"/>
                  <a:pt x="22189" y="1211466"/>
                  <a:pt x="20788" y="1204465"/>
                </a:cubicBezTo>
                <a:cubicBezTo>
                  <a:pt x="19388" y="1197464"/>
                  <a:pt x="-682" y="1159890"/>
                  <a:pt x="18" y="1147521"/>
                </a:cubicBezTo>
                <a:cubicBezTo>
                  <a:pt x="485" y="1135153"/>
                  <a:pt x="1185" y="1129318"/>
                  <a:pt x="6319" y="1127218"/>
                </a:cubicBezTo>
                <a:cubicBezTo>
                  <a:pt x="11453" y="1125117"/>
                  <a:pt x="15887" y="1125584"/>
                  <a:pt x="23589" y="1121850"/>
                </a:cubicBezTo>
                <a:cubicBezTo>
                  <a:pt x="31057" y="1118116"/>
                  <a:pt x="41792" y="1111582"/>
                  <a:pt x="45759" y="1106914"/>
                </a:cubicBezTo>
                <a:cubicBezTo>
                  <a:pt x="49727" y="1102480"/>
                  <a:pt x="60462" y="1084510"/>
                  <a:pt x="60462" y="1084510"/>
                </a:cubicBezTo>
                <a:cubicBezTo>
                  <a:pt x="60462" y="1084510"/>
                  <a:pt x="95702" y="1074475"/>
                  <a:pt x="91034" y="1060239"/>
                </a:cubicBezTo>
                <a:cubicBezTo>
                  <a:pt x="86367" y="1046237"/>
                  <a:pt x="83099" y="1048804"/>
                  <a:pt x="78665" y="1032934"/>
                </a:cubicBezTo>
                <a:cubicBezTo>
                  <a:pt x="74231" y="1017065"/>
                  <a:pt x="73064" y="1005396"/>
                  <a:pt x="80766" y="1007963"/>
                </a:cubicBezTo>
                <a:cubicBezTo>
                  <a:pt x="88467" y="1010530"/>
                  <a:pt x="101303" y="1027100"/>
                  <a:pt x="101303" y="1027100"/>
                </a:cubicBezTo>
                <a:cubicBezTo>
                  <a:pt x="101303" y="1027100"/>
                  <a:pt x="107837" y="1033868"/>
                  <a:pt x="108771" y="1023833"/>
                </a:cubicBezTo>
                <a:cubicBezTo>
                  <a:pt x="109704" y="1013797"/>
                  <a:pt x="111571" y="1004929"/>
                  <a:pt x="111571" y="1004929"/>
                </a:cubicBezTo>
                <a:cubicBezTo>
                  <a:pt x="111571" y="1004929"/>
                  <a:pt x="122306" y="1002595"/>
                  <a:pt x="129774" y="999795"/>
                </a:cubicBezTo>
                <a:cubicBezTo>
                  <a:pt x="137242" y="996995"/>
                  <a:pt x="153579" y="992560"/>
                  <a:pt x="154979" y="999795"/>
                </a:cubicBezTo>
                <a:cubicBezTo>
                  <a:pt x="156379" y="1007030"/>
                  <a:pt x="154979" y="1025700"/>
                  <a:pt x="161280" y="1026867"/>
                </a:cubicBezTo>
                <a:cubicBezTo>
                  <a:pt x="167815" y="1028033"/>
                  <a:pt x="177150" y="1018932"/>
                  <a:pt x="174582" y="1007030"/>
                </a:cubicBezTo>
                <a:cubicBezTo>
                  <a:pt x="171782" y="995127"/>
                  <a:pt x="169448" y="976924"/>
                  <a:pt x="169448" y="976924"/>
                </a:cubicBezTo>
                <a:cubicBezTo>
                  <a:pt x="169448" y="976924"/>
                  <a:pt x="188118" y="966422"/>
                  <a:pt x="200254" y="959654"/>
                </a:cubicBezTo>
                <a:cubicBezTo>
                  <a:pt x="212623" y="953120"/>
                  <a:pt x="239461" y="935150"/>
                  <a:pt x="248796" y="930949"/>
                </a:cubicBezTo>
                <a:cubicBezTo>
                  <a:pt x="258131" y="926749"/>
                  <a:pt x="267466" y="923015"/>
                  <a:pt x="269799" y="915313"/>
                </a:cubicBezTo>
                <a:cubicBezTo>
                  <a:pt x="272133" y="907612"/>
                  <a:pt x="277501" y="884041"/>
                  <a:pt x="278901" y="881241"/>
                </a:cubicBezTo>
                <a:cubicBezTo>
                  <a:pt x="280301" y="878207"/>
                  <a:pt x="291970" y="868405"/>
                  <a:pt x="299905" y="863737"/>
                </a:cubicBezTo>
                <a:cubicBezTo>
                  <a:pt x="307840" y="859070"/>
                  <a:pt x="308773" y="858370"/>
                  <a:pt x="315074" y="856970"/>
                </a:cubicBezTo>
                <a:cubicBezTo>
                  <a:pt x="321375" y="855569"/>
                  <a:pt x="324876" y="856970"/>
                  <a:pt x="342612" y="853002"/>
                </a:cubicBezTo>
                <a:cubicBezTo>
                  <a:pt x="360349" y="848801"/>
                  <a:pt x="381586" y="849035"/>
                  <a:pt x="389754" y="853936"/>
                </a:cubicBezTo>
                <a:cubicBezTo>
                  <a:pt x="397689" y="858836"/>
                  <a:pt x="417292" y="867938"/>
                  <a:pt x="417292" y="867938"/>
                </a:cubicBezTo>
                <a:lnTo>
                  <a:pt x="433162" y="860003"/>
                </a:lnTo>
                <a:lnTo>
                  <a:pt x="435729" y="845768"/>
                </a:lnTo>
                <a:cubicBezTo>
                  <a:pt x="435729" y="845768"/>
                  <a:pt x="427794" y="829898"/>
                  <a:pt x="427794" y="822197"/>
                </a:cubicBezTo>
                <a:cubicBezTo>
                  <a:pt x="427794" y="814495"/>
                  <a:pt x="423827" y="813328"/>
                  <a:pt x="431995" y="807961"/>
                </a:cubicBezTo>
                <a:cubicBezTo>
                  <a:pt x="440163" y="802360"/>
                  <a:pt x="449965" y="796292"/>
                  <a:pt x="449965" y="796292"/>
                </a:cubicBezTo>
                <a:cubicBezTo>
                  <a:pt x="449965" y="796292"/>
                  <a:pt x="455099" y="786957"/>
                  <a:pt x="454166" y="779489"/>
                </a:cubicBezTo>
                <a:cubicBezTo>
                  <a:pt x="453232" y="772021"/>
                  <a:pt x="453932" y="772021"/>
                  <a:pt x="451132" y="764786"/>
                </a:cubicBezTo>
                <a:cubicBezTo>
                  <a:pt x="448331" y="757552"/>
                  <a:pt x="445764" y="755218"/>
                  <a:pt x="449265" y="748450"/>
                </a:cubicBezTo>
                <a:cubicBezTo>
                  <a:pt x="452765" y="741682"/>
                  <a:pt x="454866" y="730947"/>
                  <a:pt x="454866" y="730947"/>
                </a:cubicBezTo>
                <a:lnTo>
                  <a:pt x="452765" y="716711"/>
                </a:lnTo>
                <a:cubicBezTo>
                  <a:pt x="468168" y="702009"/>
                  <a:pt x="459533" y="698275"/>
                  <a:pt x="475403" y="699908"/>
                </a:cubicBezTo>
                <a:cubicBezTo>
                  <a:pt x="491506" y="701542"/>
                  <a:pt x="495473" y="700842"/>
                  <a:pt x="505975" y="704342"/>
                </a:cubicBezTo>
                <a:cubicBezTo>
                  <a:pt x="516477" y="707843"/>
                  <a:pt x="493839" y="696407"/>
                  <a:pt x="534913" y="714611"/>
                </a:cubicBezTo>
                <a:cubicBezTo>
                  <a:pt x="575987" y="732814"/>
                  <a:pt x="581355" y="738648"/>
                  <a:pt x="588123" y="736315"/>
                </a:cubicBezTo>
                <a:cubicBezTo>
                  <a:pt x="607026" y="729780"/>
                  <a:pt x="633864" y="717178"/>
                  <a:pt x="633864" y="717178"/>
                </a:cubicBezTo>
                <a:cubicBezTo>
                  <a:pt x="633864" y="717178"/>
                  <a:pt x="652068" y="704809"/>
                  <a:pt x="684740" y="707376"/>
                </a:cubicBezTo>
                <a:cubicBezTo>
                  <a:pt x="717413" y="709943"/>
                  <a:pt x="753352" y="716945"/>
                  <a:pt x="765021" y="721612"/>
                </a:cubicBezTo>
                <a:cubicBezTo>
                  <a:pt x="776456" y="726279"/>
                  <a:pt x="804928" y="738182"/>
                  <a:pt x="811696" y="744249"/>
                </a:cubicBezTo>
                <a:cubicBezTo>
                  <a:pt x="818464" y="750084"/>
                  <a:pt x="832933" y="761519"/>
                  <a:pt x="842968" y="766653"/>
                </a:cubicBezTo>
                <a:cubicBezTo>
                  <a:pt x="853004" y="771788"/>
                  <a:pt x="858371" y="780889"/>
                  <a:pt x="874007" y="779489"/>
                </a:cubicBezTo>
                <a:cubicBezTo>
                  <a:pt x="889643" y="778089"/>
                  <a:pt x="902712" y="778322"/>
                  <a:pt x="909947" y="767820"/>
                </a:cubicBezTo>
                <a:cubicBezTo>
                  <a:pt x="917182" y="757318"/>
                  <a:pt x="909247" y="745883"/>
                  <a:pt x="926283" y="752418"/>
                </a:cubicBezTo>
                <a:cubicBezTo>
                  <a:pt x="943320" y="758952"/>
                  <a:pt x="990228" y="778322"/>
                  <a:pt x="1001663" y="785557"/>
                </a:cubicBezTo>
                <a:cubicBezTo>
                  <a:pt x="1013099" y="792791"/>
                  <a:pt x="1012632" y="795359"/>
                  <a:pt x="1019867" y="809361"/>
                </a:cubicBezTo>
                <a:cubicBezTo>
                  <a:pt x="1027101" y="823363"/>
                  <a:pt x="1026401" y="828264"/>
                  <a:pt x="1038537" y="840633"/>
                </a:cubicBezTo>
                <a:cubicBezTo>
                  <a:pt x="1050672" y="853002"/>
                  <a:pt x="1057907" y="860937"/>
                  <a:pt x="1061174" y="865138"/>
                </a:cubicBezTo>
                <a:cubicBezTo>
                  <a:pt x="1064441" y="869338"/>
                  <a:pt x="1077744" y="870272"/>
                  <a:pt x="1082878" y="870739"/>
                </a:cubicBezTo>
                <a:cubicBezTo>
                  <a:pt x="1088012" y="871205"/>
                  <a:pt x="1069342" y="857436"/>
                  <a:pt x="1109016" y="867005"/>
                </a:cubicBezTo>
                <a:cubicBezTo>
                  <a:pt x="1148690" y="876806"/>
                  <a:pt x="1157091" y="881007"/>
                  <a:pt x="1162926" y="884508"/>
                </a:cubicBezTo>
                <a:cubicBezTo>
                  <a:pt x="1168760" y="888242"/>
                  <a:pt x="1181362" y="895476"/>
                  <a:pt x="1181362" y="895476"/>
                </a:cubicBezTo>
                <a:cubicBezTo>
                  <a:pt x="1181362" y="895476"/>
                  <a:pt x="1177861" y="894543"/>
                  <a:pt x="1187897" y="883107"/>
                </a:cubicBezTo>
                <a:cubicBezTo>
                  <a:pt x="1197932" y="871439"/>
                  <a:pt x="1210067" y="863971"/>
                  <a:pt x="1220102" y="861170"/>
                </a:cubicBezTo>
                <a:cubicBezTo>
                  <a:pt x="1230138" y="858603"/>
                  <a:pt x="1236439" y="861637"/>
                  <a:pt x="1250208" y="864904"/>
                </a:cubicBezTo>
                <a:cubicBezTo>
                  <a:pt x="1263977" y="868405"/>
                  <a:pt x="1277279" y="871672"/>
                  <a:pt x="1285681" y="874706"/>
                </a:cubicBezTo>
                <a:cubicBezTo>
                  <a:pt x="1294082" y="877740"/>
                  <a:pt x="1296649" y="890809"/>
                  <a:pt x="1316486" y="883107"/>
                </a:cubicBezTo>
                <a:cubicBezTo>
                  <a:pt x="1336323" y="875639"/>
                  <a:pt x="1361294" y="870272"/>
                  <a:pt x="1373430" y="869805"/>
                </a:cubicBezTo>
                <a:cubicBezTo>
                  <a:pt x="1385565" y="869338"/>
                  <a:pt x="1393733" y="868638"/>
                  <a:pt x="1406569" y="864438"/>
                </a:cubicBezTo>
                <a:cubicBezTo>
                  <a:pt x="1419638" y="860237"/>
                  <a:pt x="1431540" y="856269"/>
                  <a:pt x="1438541" y="858136"/>
                </a:cubicBezTo>
                <a:cubicBezTo>
                  <a:pt x="1445309" y="860003"/>
                  <a:pt x="1452777" y="862337"/>
                  <a:pt x="1454177" y="866071"/>
                </a:cubicBezTo>
                <a:cubicBezTo>
                  <a:pt x="1455578" y="869805"/>
                  <a:pt x="1455578" y="874239"/>
                  <a:pt x="1456045" y="878207"/>
                </a:cubicBezTo>
                <a:cubicBezTo>
                  <a:pt x="1456511" y="881941"/>
                  <a:pt x="1463279" y="895476"/>
                  <a:pt x="1473081" y="900144"/>
                </a:cubicBezTo>
                <a:cubicBezTo>
                  <a:pt x="1482883" y="904811"/>
                  <a:pt x="1491984" y="912979"/>
                  <a:pt x="1499452" y="916013"/>
                </a:cubicBezTo>
                <a:cubicBezTo>
                  <a:pt x="1506920" y="919281"/>
                  <a:pt x="1510888" y="920914"/>
                  <a:pt x="1518822" y="918114"/>
                </a:cubicBezTo>
                <a:cubicBezTo>
                  <a:pt x="1526757" y="915313"/>
                  <a:pt x="1527224" y="911813"/>
                  <a:pt x="1537959" y="904345"/>
                </a:cubicBezTo>
                <a:cubicBezTo>
                  <a:pt x="1548461" y="896877"/>
                  <a:pt x="1552428" y="890809"/>
                  <a:pt x="1561063" y="894309"/>
                </a:cubicBezTo>
                <a:cubicBezTo>
                  <a:pt x="1569698" y="898043"/>
                  <a:pt x="1575999" y="901311"/>
                  <a:pt x="1580900" y="907612"/>
                </a:cubicBezTo>
                <a:cubicBezTo>
                  <a:pt x="1585801" y="913913"/>
                  <a:pt x="1602371" y="964322"/>
                  <a:pt x="1603771" y="972490"/>
                </a:cubicBezTo>
                <a:cubicBezTo>
                  <a:pt x="1605171" y="980658"/>
                  <a:pt x="1611239" y="993961"/>
                  <a:pt x="1615673" y="995594"/>
                </a:cubicBezTo>
                <a:cubicBezTo>
                  <a:pt x="1620107" y="997228"/>
                  <a:pt x="1632476" y="999328"/>
                  <a:pt x="1637610" y="994661"/>
                </a:cubicBezTo>
                <a:cubicBezTo>
                  <a:pt x="1642744" y="989993"/>
                  <a:pt x="1642511" y="989060"/>
                  <a:pt x="1645545" y="978091"/>
                </a:cubicBezTo>
                <a:cubicBezTo>
                  <a:pt x="1648579" y="967356"/>
                  <a:pt x="1658381" y="952653"/>
                  <a:pt x="1658847" y="947986"/>
                </a:cubicBezTo>
                <a:cubicBezTo>
                  <a:pt x="1659314" y="943318"/>
                  <a:pt x="1663982" y="943085"/>
                  <a:pt x="1658381" y="932816"/>
                </a:cubicBezTo>
                <a:cubicBezTo>
                  <a:pt x="1652780" y="922548"/>
                  <a:pt x="1651146" y="917180"/>
                  <a:pt x="1648812" y="910646"/>
                </a:cubicBezTo>
                <a:cubicBezTo>
                  <a:pt x="1646712" y="904111"/>
                  <a:pt x="1642278" y="904345"/>
                  <a:pt x="1648346" y="897343"/>
                </a:cubicBezTo>
                <a:cubicBezTo>
                  <a:pt x="1654413" y="890342"/>
                  <a:pt x="1655347" y="889175"/>
                  <a:pt x="1662581" y="887308"/>
                </a:cubicBezTo>
                <a:cubicBezTo>
                  <a:pt x="1669816" y="885441"/>
                  <a:pt x="1685452" y="875173"/>
                  <a:pt x="1693154" y="873539"/>
                </a:cubicBezTo>
                <a:cubicBezTo>
                  <a:pt x="1700855" y="871906"/>
                  <a:pt x="1725126" y="867005"/>
                  <a:pt x="1735161" y="867005"/>
                </a:cubicBezTo>
                <a:cubicBezTo>
                  <a:pt x="1745196" y="867005"/>
                  <a:pt x="1748697" y="868872"/>
                  <a:pt x="1756165" y="865371"/>
                </a:cubicBezTo>
                <a:cubicBezTo>
                  <a:pt x="1763866" y="861870"/>
                  <a:pt x="1766433" y="856269"/>
                  <a:pt x="1771101" y="847401"/>
                </a:cubicBezTo>
                <a:cubicBezTo>
                  <a:pt x="1775768" y="838766"/>
                  <a:pt x="1784170" y="826397"/>
                  <a:pt x="1784170" y="826397"/>
                </a:cubicBezTo>
                <a:cubicBezTo>
                  <a:pt x="1784170" y="826397"/>
                  <a:pt x="1796305" y="825231"/>
                  <a:pt x="1800739" y="822430"/>
                </a:cubicBezTo>
                <a:cubicBezTo>
                  <a:pt x="1805173" y="819396"/>
                  <a:pt x="1804473" y="812862"/>
                  <a:pt x="1807974" y="807027"/>
                </a:cubicBezTo>
                <a:cubicBezTo>
                  <a:pt x="1811475" y="800959"/>
                  <a:pt x="1814742" y="798626"/>
                  <a:pt x="1818709" y="793725"/>
                </a:cubicBezTo>
                <a:cubicBezTo>
                  <a:pt x="1822677" y="788824"/>
                  <a:pt x="1830145" y="778556"/>
                  <a:pt x="1830845" y="773888"/>
                </a:cubicBezTo>
                <a:cubicBezTo>
                  <a:pt x="1831545" y="769220"/>
                  <a:pt x="1831078" y="758018"/>
                  <a:pt x="1833879" y="754985"/>
                </a:cubicBezTo>
                <a:cubicBezTo>
                  <a:pt x="1836679" y="751951"/>
                  <a:pt x="1840413" y="750084"/>
                  <a:pt x="1840413" y="750084"/>
                </a:cubicBezTo>
                <a:cubicBezTo>
                  <a:pt x="1840413" y="750084"/>
                  <a:pt x="1849515" y="745650"/>
                  <a:pt x="1861183" y="752884"/>
                </a:cubicBezTo>
                <a:cubicBezTo>
                  <a:pt x="1872852" y="759886"/>
                  <a:pt x="1879387" y="753818"/>
                  <a:pt x="1883121" y="752884"/>
                </a:cubicBezTo>
                <a:cubicBezTo>
                  <a:pt x="1886855" y="751951"/>
                  <a:pt x="1903424" y="747283"/>
                  <a:pt x="1903424" y="747283"/>
                </a:cubicBezTo>
                <a:cubicBezTo>
                  <a:pt x="1903424" y="747283"/>
                  <a:pt x="1905058" y="750550"/>
                  <a:pt x="1909725" y="752884"/>
                </a:cubicBezTo>
                <a:cubicBezTo>
                  <a:pt x="1914393" y="755218"/>
                  <a:pt x="1928862" y="758252"/>
                  <a:pt x="1928862" y="758252"/>
                </a:cubicBezTo>
                <a:cubicBezTo>
                  <a:pt x="1928862" y="758252"/>
                  <a:pt x="1919994" y="758252"/>
                  <a:pt x="1934230" y="756852"/>
                </a:cubicBezTo>
              </a:path>
            </a:pathLst>
          </a:custGeom>
          <a:solidFill>
            <a:schemeClr val="accent3">
              <a:lumMod val="20000"/>
              <a:lumOff val="80000"/>
            </a:schemeClr>
          </a:solidFill>
          <a:ln w="23335" cap="flat">
            <a:noFill/>
            <a:prstDash val="solid"/>
            <a:miter/>
          </a:ln>
        </p:spPr>
        <p:txBody>
          <a:bodyPr rtlCol="0" anchor="ctr"/>
          <a:lstStyle/>
          <a:p>
            <a:endParaRPr lang="sl-SI"/>
          </a:p>
        </p:txBody>
      </p:sp>
      <p:sp>
        <p:nvSpPr>
          <p:cNvPr id="11" name="Oval 10">
            <a:extLst>
              <a:ext uri="{FF2B5EF4-FFF2-40B4-BE49-F238E27FC236}">
                <a16:creationId xmlns:a16="http://schemas.microsoft.com/office/drawing/2014/main" id="{EFE71639-05C0-E1D8-D761-8DB8CB52C45F}"/>
              </a:ext>
            </a:extLst>
          </p:cNvPr>
          <p:cNvSpPr/>
          <p:nvPr/>
        </p:nvSpPr>
        <p:spPr>
          <a:xfrm>
            <a:off x="8202812" y="916454"/>
            <a:ext cx="174107" cy="174107"/>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3" name="Oval 12">
            <a:extLst>
              <a:ext uri="{FF2B5EF4-FFF2-40B4-BE49-F238E27FC236}">
                <a16:creationId xmlns:a16="http://schemas.microsoft.com/office/drawing/2014/main" id="{FA4B78A4-639A-CF18-0458-27E930DB8E08}"/>
              </a:ext>
            </a:extLst>
          </p:cNvPr>
          <p:cNvSpPr/>
          <p:nvPr/>
        </p:nvSpPr>
        <p:spPr>
          <a:xfrm>
            <a:off x="1471813" y="2124742"/>
            <a:ext cx="118228" cy="118228"/>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24" name="Picture 23" descr="A map with a location&#10;&#10;AI-generated content may be incorrect.">
            <a:extLst>
              <a:ext uri="{FF2B5EF4-FFF2-40B4-BE49-F238E27FC236}">
                <a16:creationId xmlns:a16="http://schemas.microsoft.com/office/drawing/2014/main" id="{832D933D-5B8A-1766-C284-8E74204605DB}"/>
              </a:ext>
            </a:extLst>
          </p:cNvPr>
          <p:cNvPicPr>
            <a:picLocks noChangeAspect="1"/>
          </p:cNvPicPr>
          <p:nvPr/>
        </p:nvPicPr>
        <p:blipFill>
          <a:blip r:embed="rId3">
            <a:extLst>
              <a:ext uri="{28A0092B-C50C-407E-A947-70E740481C1C}">
                <a14:useLocalDpi xmlns:a14="http://schemas.microsoft.com/office/drawing/2010/main" val="0"/>
              </a:ext>
            </a:extLst>
          </a:blip>
          <a:srcRect l="21000"/>
          <a:stretch/>
        </p:blipFill>
        <p:spPr>
          <a:xfrm>
            <a:off x="5653734" y="2423584"/>
            <a:ext cx="5759450" cy="4100874"/>
          </a:xfrm>
          <a:prstGeom prst="rect">
            <a:avLst/>
          </a:prstGeom>
          <a:ln w="12700">
            <a:solidFill>
              <a:schemeClr val="accent6"/>
            </a:solidFill>
          </a:ln>
        </p:spPr>
      </p:pic>
      <p:sp>
        <p:nvSpPr>
          <p:cNvPr id="2" name="Rectangle 1">
            <a:extLst>
              <a:ext uri="{FF2B5EF4-FFF2-40B4-BE49-F238E27FC236}">
                <a16:creationId xmlns:a16="http://schemas.microsoft.com/office/drawing/2014/main" id="{5347BA2B-4A18-9CE3-3F21-1C42C78A9C39}"/>
              </a:ext>
            </a:extLst>
          </p:cNvPr>
          <p:cNvSpPr/>
          <p:nvPr/>
        </p:nvSpPr>
        <p:spPr>
          <a:xfrm>
            <a:off x="9941560" y="1606550"/>
            <a:ext cx="1514041" cy="36297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3" name="Content Placeholder 2">
            <a:extLst>
              <a:ext uri="{FF2B5EF4-FFF2-40B4-BE49-F238E27FC236}">
                <a16:creationId xmlns:a16="http://schemas.microsoft.com/office/drawing/2014/main" id="{F4CA87D1-A301-3B80-4675-30F40047C754}"/>
              </a:ext>
            </a:extLst>
          </p:cNvPr>
          <p:cNvSpPr txBox="1">
            <a:spLocks/>
          </p:cNvSpPr>
          <p:nvPr/>
        </p:nvSpPr>
        <p:spPr>
          <a:xfrm>
            <a:off x="9984851" y="1703730"/>
            <a:ext cx="1884219" cy="24998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1200" dirty="0"/>
              <a:t>Murska Sobota</a:t>
            </a:r>
          </a:p>
        </p:txBody>
      </p:sp>
      <p:sp>
        <p:nvSpPr>
          <p:cNvPr id="4" name="Content Placeholder 2">
            <a:extLst>
              <a:ext uri="{FF2B5EF4-FFF2-40B4-BE49-F238E27FC236}">
                <a16:creationId xmlns:a16="http://schemas.microsoft.com/office/drawing/2014/main" id="{00C9069A-E839-A493-5801-641E0B6F9B69}"/>
              </a:ext>
            </a:extLst>
          </p:cNvPr>
          <p:cNvSpPr txBox="1">
            <a:spLocks/>
          </p:cNvSpPr>
          <p:nvPr/>
        </p:nvSpPr>
        <p:spPr>
          <a:xfrm>
            <a:off x="11131911" y="1700924"/>
            <a:ext cx="252802" cy="22825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sl-SI" sz="1200" dirty="0"/>
              <a:t>10</a:t>
            </a:r>
          </a:p>
        </p:txBody>
      </p:sp>
      <p:cxnSp>
        <p:nvCxnSpPr>
          <p:cNvPr id="7" name="Straight Connector 6">
            <a:extLst>
              <a:ext uri="{FF2B5EF4-FFF2-40B4-BE49-F238E27FC236}">
                <a16:creationId xmlns:a16="http://schemas.microsoft.com/office/drawing/2014/main" id="{08CF9D4E-A27B-5619-2FFF-2B1F467BCBDC}"/>
              </a:ext>
            </a:extLst>
          </p:cNvPr>
          <p:cNvCxnSpPr>
            <a:cxnSpLocks/>
          </p:cNvCxnSpPr>
          <p:nvPr/>
        </p:nvCxnSpPr>
        <p:spPr>
          <a:xfrm>
            <a:off x="8289865" y="997324"/>
            <a:ext cx="1651695" cy="97219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1196227-CE3A-F703-7EF9-823E254ECBA8}"/>
              </a:ext>
            </a:extLst>
          </p:cNvPr>
          <p:cNvCxnSpPr>
            <a:cxnSpLocks/>
          </p:cNvCxnSpPr>
          <p:nvPr/>
        </p:nvCxnSpPr>
        <p:spPr>
          <a:xfrm>
            <a:off x="9941560" y="1969521"/>
            <a:ext cx="151404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82E9254-F595-B010-10E2-D60D5CC8E926}"/>
              </a:ext>
            </a:extLst>
          </p:cNvPr>
          <p:cNvSpPr/>
          <p:nvPr/>
        </p:nvSpPr>
        <p:spPr>
          <a:xfrm>
            <a:off x="1945640" y="2285796"/>
            <a:ext cx="1514041" cy="36297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30" name="Content Placeholder 2">
            <a:extLst>
              <a:ext uri="{FF2B5EF4-FFF2-40B4-BE49-F238E27FC236}">
                <a16:creationId xmlns:a16="http://schemas.microsoft.com/office/drawing/2014/main" id="{D7AC1798-2E32-99B9-25F1-DC4E3E7CE920}"/>
              </a:ext>
            </a:extLst>
          </p:cNvPr>
          <p:cNvSpPr txBox="1">
            <a:spLocks/>
          </p:cNvSpPr>
          <p:nvPr/>
        </p:nvSpPr>
        <p:spPr>
          <a:xfrm>
            <a:off x="1988931" y="2382976"/>
            <a:ext cx="1884219" cy="24998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1200" dirty="0"/>
              <a:t>Planica</a:t>
            </a:r>
          </a:p>
        </p:txBody>
      </p:sp>
      <p:sp>
        <p:nvSpPr>
          <p:cNvPr id="31" name="Content Placeholder 2">
            <a:extLst>
              <a:ext uri="{FF2B5EF4-FFF2-40B4-BE49-F238E27FC236}">
                <a16:creationId xmlns:a16="http://schemas.microsoft.com/office/drawing/2014/main" id="{52DD6167-318C-55C5-7F16-8E0995478BA4}"/>
              </a:ext>
            </a:extLst>
          </p:cNvPr>
          <p:cNvSpPr txBox="1">
            <a:spLocks/>
          </p:cNvSpPr>
          <p:nvPr/>
        </p:nvSpPr>
        <p:spPr>
          <a:xfrm>
            <a:off x="3135991" y="2380170"/>
            <a:ext cx="252802" cy="22825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sl-SI" sz="1200" dirty="0"/>
              <a:t>0</a:t>
            </a:r>
          </a:p>
        </p:txBody>
      </p:sp>
      <p:cxnSp>
        <p:nvCxnSpPr>
          <p:cNvPr id="32" name="Straight Connector 31">
            <a:extLst>
              <a:ext uri="{FF2B5EF4-FFF2-40B4-BE49-F238E27FC236}">
                <a16:creationId xmlns:a16="http://schemas.microsoft.com/office/drawing/2014/main" id="{29A972DF-5724-B72E-D2CD-2BC955A13E6A}"/>
              </a:ext>
            </a:extLst>
          </p:cNvPr>
          <p:cNvCxnSpPr>
            <a:cxnSpLocks/>
          </p:cNvCxnSpPr>
          <p:nvPr/>
        </p:nvCxnSpPr>
        <p:spPr>
          <a:xfrm>
            <a:off x="1945640" y="2647253"/>
            <a:ext cx="151404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3352088-FCB8-1409-F84D-1BD8C574F300}"/>
              </a:ext>
            </a:extLst>
          </p:cNvPr>
          <p:cNvCxnSpPr>
            <a:cxnSpLocks/>
          </p:cNvCxnSpPr>
          <p:nvPr/>
        </p:nvCxnSpPr>
        <p:spPr>
          <a:xfrm>
            <a:off x="1515340" y="2183856"/>
            <a:ext cx="430300" cy="46491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6CF00B6D-6E25-4B07-8FE3-B891D70F4ECB}"/>
              </a:ext>
            </a:extLst>
          </p:cNvPr>
          <p:cNvSpPr/>
          <p:nvPr/>
        </p:nvSpPr>
        <p:spPr>
          <a:xfrm>
            <a:off x="3576320" y="3603746"/>
            <a:ext cx="762000" cy="762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35" name="Straight Connector 34">
            <a:extLst>
              <a:ext uri="{FF2B5EF4-FFF2-40B4-BE49-F238E27FC236}">
                <a16:creationId xmlns:a16="http://schemas.microsoft.com/office/drawing/2014/main" id="{3009EFAD-D5DB-4502-BE5C-EC2AC48407A0}"/>
              </a:ext>
            </a:extLst>
          </p:cNvPr>
          <p:cNvCxnSpPr>
            <a:cxnSpLocks/>
          </p:cNvCxnSpPr>
          <p:nvPr/>
        </p:nvCxnSpPr>
        <p:spPr>
          <a:xfrm>
            <a:off x="4338320" y="4365746"/>
            <a:ext cx="1315414" cy="2158712"/>
          </a:xfrm>
          <a:prstGeom prst="line">
            <a:avLst/>
          </a:prstGeom>
          <a:ln w="1905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5AE622F-5822-4EEE-AAA0-3B63E8458F9F}"/>
              </a:ext>
            </a:extLst>
          </p:cNvPr>
          <p:cNvCxnSpPr>
            <a:cxnSpLocks/>
          </p:cNvCxnSpPr>
          <p:nvPr/>
        </p:nvCxnSpPr>
        <p:spPr>
          <a:xfrm flipV="1">
            <a:off x="4341972" y="2423584"/>
            <a:ext cx="1311762" cy="1180162"/>
          </a:xfrm>
          <a:prstGeom prst="line">
            <a:avLst/>
          </a:prstGeom>
          <a:ln w="19050">
            <a:solidFill>
              <a:schemeClr val="accent6">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F74FD1F-EDF6-4154-8176-6D1FCAA6CA43}"/>
              </a:ext>
            </a:extLst>
          </p:cNvPr>
          <p:cNvGrpSpPr/>
          <p:nvPr/>
        </p:nvGrpSpPr>
        <p:grpSpPr>
          <a:xfrm>
            <a:off x="3921091" y="4094481"/>
            <a:ext cx="759080" cy="759080"/>
            <a:chOff x="5213964" y="3668751"/>
            <a:chExt cx="759080" cy="759080"/>
          </a:xfrm>
        </p:grpSpPr>
        <p:sp>
          <p:nvSpPr>
            <p:cNvPr id="38" name="Oval 37">
              <a:extLst>
                <a:ext uri="{FF2B5EF4-FFF2-40B4-BE49-F238E27FC236}">
                  <a16:creationId xmlns:a16="http://schemas.microsoft.com/office/drawing/2014/main" id="{3FF9E185-4136-4276-ABFE-14749AAB3683}"/>
                </a:ext>
              </a:extLst>
            </p:cNvPr>
            <p:cNvSpPr/>
            <p:nvPr/>
          </p:nvSpPr>
          <p:spPr>
            <a:xfrm>
              <a:off x="5480468" y="3776136"/>
              <a:ext cx="389049" cy="401226"/>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solidFill>
                  <a:schemeClr val="bg2"/>
                </a:solidFill>
              </a:endParaRPr>
            </a:p>
          </p:txBody>
        </p:sp>
        <p:pic>
          <p:nvPicPr>
            <p:cNvPr id="39" name="Graphic 38" descr="Magnifying glass with solid fill">
              <a:extLst>
                <a:ext uri="{FF2B5EF4-FFF2-40B4-BE49-F238E27FC236}">
                  <a16:creationId xmlns:a16="http://schemas.microsoft.com/office/drawing/2014/main" id="{72FC972F-EDE2-4C62-9F74-22D6CC2AA9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5213964" y="3668751"/>
              <a:ext cx="759080" cy="759080"/>
            </a:xfrm>
            <a:prstGeom prst="rect">
              <a:avLst/>
            </a:prstGeom>
          </p:spPr>
        </p:pic>
      </p:grpSp>
    </p:spTree>
    <p:extLst>
      <p:ext uri="{BB962C8B-B14F-4D97-AF65-F5344CB8AC3E}">
        <p14:creationId xmlns:p14="http://schemas.microsoft.com/office/powerpoint/2010/main" val="870145463"/>
      </p:ext>
    </p:extLst>
  </p:cSld>
  <p:clrMapOvr>
    <a:masterClrMapping/>
  </p:clrMapOvr>
</p:sld>
</file>

<file path=ppt/theme/theme1.xml><?xml version="1.0" encoding="utf-8"?>
<a:theme xmlns:a="http://schemas.openxmlformats.org/drawingml/2006/main" name="IJS_PPT_template_SLO">
  <a:themeElements>
    <a:clrScheme name="Samo za notranja izobraževanja">
      <a:dk1>
        <a:sysClr val="windowText" lastClr="000000"/>
      </a:dk1>
      <a:lt1>
        <a:sysClr val="window" lastClr="FFFFFF"/>
      </a:lt1>
      <a:dk2>
        <a:srgbClr val="233B45"/>
      </a:dk2>
      <a:lt2>
        <a:srgbClr val="E7E6E6"/>
      </a:lt2>
      <a:accent1>
        <a:srgbClr val="57828E"/>
      </a:accent1>
      <a:accent2>
        <a:srgbClr val="757369"/>
      </a:accent2>
      <a:accent3>
        <a:srgbClr val="97A5A7"/>
      </a:accent3>
      <a:accent4>
        <a:srgbClr val="93B8C8"/>
      </a:accent4>
      <a:accent5>
        <a:srgbClr val="908D81"/>
      </a:accent5>
      <a:accent6>
        <a:srgbClr val="273F56"/>
      </a:accent6>
      <a:hlink>
        <a:srgbClr val="586A78"/>
      </a:hlink>
      <a:folHlink>
        <a:srgbClr val="BFBFBF"/>
      </a:folHlink>
    </a:clrScheme>
    <a:fontScheme name="IJS splošna predstavitev">
      <a:majorFont>
        <a:latin typeface="Titillium Web Bold"/>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6_IJS_PPT_predloga s podatki_ANG.pptx" id="{6551BAC7-FF12-4B59-B8D4-67B3D550C66F}" vid="{1AEF68D1-0B10-4563-8218-A75A1E4141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2026_IJS_PPT_predloga_ANG</Template>
  <TotalTime>348</TotalTime>
  <Words>2314</Words>
  <Application>Microsoft Office PowerPoint</Application>
  <PresentationFormat>Widescreen</PresentationFormat>
  <Paragraphs>591</Paragraphs>
  <Slides>46</Slides>
  <Notes>35</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Titillium Web</vt:lpstr>
      <vt:lpstr>Titillium Web Bold</vt:lpstr>
      <vt:lpstr>Wingdings</vt:lpstr>
      <vt:lpstr>IJS_PPT_template_SLO</vt:lpstr>
      <vt:lpstr>Jožef Stefan Institute (JSI)</vt:lpstr>
      <vt:lpstr>Jožef Stefan Institute (JSI)</vt:lpstr>
      <vt:lpstr>Jožef Stefan Institute (JSI)</vt:lpstr>
      <vt:lpstr>Jožef Stefan Institute (JSI)</vt:lpstr>
      <vt:lpstr>Jožef Stefan Institute (JSI)</vt:lpstr>
      <vt:lpstr>Jožef Stefan Institute (JSI)</vt:lpstr>
      <vt:lpstr> </vt:lpstr>
      <vt:lpstr>History</vt:lpstr>
      <vt:lpstr>Locations and no. of employees</vt:lpstr>
      <vt:lpstr>Locations</vt:lpstr>
      <vt:lpstr>PowerPoint Presentation</vt:lpstr>
      <vt:lpstr>PowerPoint Presentation</vt:lpstr>
      <vt:lpstr>Vision</vt:lpstr>
      <vt:lpstr>The Institute in numbers</vt:lpstr>
      <vt:lpstr>Staff </vt:lpstr>
      <vt:lpstr>Staff </vt:lpstr>
      <vt:lpstr>Main areas of research</vt:lpstr>
      <vt:lpstr>Main areas of research </vt:lpstr>
      <vt:lpstr> </vt:lpstr>
      <vt:lpstr> </vt:lpstr>
      <vt:lpstr>Projects</vt:lpstr>
      <vt:lpstr>The Institute and the  European Research Council (ERC) </vt:lpstr>
      <vt:lpstr>Research programmes</vt:lpstr>
      <vt:lpstr>Programme revenues </vt:lpstr>
      <vt:lpstr>Young researchers </vt:lpstr>
      <vt:lpstr>Doctoral theses </vt:lpstr>
      <vt:lpstr>Awards </vt:lpstr>
      <vt:lpstr>Inventions</vt:lpstr>
      <vt:lpstr>Patents </vt:lpstr>
      <vt:lpstr>JSI‘s selected spin-outs </vt:lpstr>
      <vt:lpstr>Comparison with the rest of the world </vt:lpstr>
      <vt:lpstr>Public cooperation</vt:lpstr>
      <vt:lpstr>Appearances in the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Jožef Stefan Institute (JSI)</dc:title>
  <dc:creator>Žitnik, Manca</dc:creator>
  <cp:lastModifiedBy>Lenka</cp:lastModifiedBy>
  <cp:revision>36</cp:revision>
  <dcterms:created xsi:type="dcterms:W3CDTF">2026-03-19T13:32:39Z</dcterms:created>
  <dcterms:modified xsi:type="dcterms:W3CDTF">2026-05-14T08:52:42Z</dcterms:modified>
</cp:coreProperties>
</file>