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314" r:id="rId3"/>
    <p:sldId id="315" r:id="rId4"/>
    <p:sldId id="316" r:id="rId5"/>
    <p:sldId id="319" r:id="rId6"/>
    <p:sldId id="323" r:id="rId7"/>
    <p:sldId id="325" r:id="rId8"/>
    <p:sldId id="324" r:id="rId9"/>
    <p:sldId id="313" r:id="rId10"/>
    <p:sldId id="320" r:id="rId11"/>
    <p:sldId id="317" r:id="rId12"/>
    <p:sldId id="321" r:id="rId13"/>
    <p:sldId id="318" r:id="rId14"/>
    <p:sldId id="322" r:id="rId15"/>
    <p:sldId id="262" r:id="rId16"/>
  </p:sldIdLst>
  <p:sldSz cx="12192000" cy="6858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itillium Web" panose="00000500000000000000" pitchFamily="2" charset="-18"/>
      <p:regular r:id="rId23"/>
      <p:bold r:id="rId24"/>
      <p:italic r:id="rId25"/>
      <p:boldItalic r:id="rId26"/>
    </p:embeddedFont>
    <p:embeddedFont>
      <p:font typeface="Titillium Web Bold" panose="00000800000000000000" pitchFamily="2" charset="-18"/>
      <p:bold r:id="rId27"/>
    </p:embeddedFont>
  </p:embeddedFontLst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3F56"/>
    <a:srgbClr val="174A67"/>
    <a:srgbClr val="4797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6" autoAdjust="0"/>
    <p:restoredTop sz="95688" autoAdjust="0"/>
  </p:normalViewPr>
  <p:slideViewPr>
    <p:cSldViewPr snapToGrid="0">
      <p:cViewPr varScale="1">
        <p:scale>
          <a:sx n="160" d="100"/>
          <a:sy n="160" d="100"/>
        </p:scale>
        <p:origin x="108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2064" y="2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1F3C18E-0036-4CBB-A154-B7B39FAB156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C42196-A57D-4A5F-83FC-6D0BDD2F43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89464-A66E-42C6-B1AB-60CE934BC7C0}" type="datetimeFigureOut">
              <a:rPr lang="sl-SI" smtClean="0"/>
              <a:t>1. 09. 2025</a:t>
            </a:fld>
            <a:endParaRPr lang="sl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7B9860-DDC0-45BE-B866-177558B8636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5AB8A5-820E-41C5-87A5-282C8E7A8B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BF1EE-B184-49FA-AF55-E3D3A53608D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7778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25BBF-3EF8-4B93-904B-A278D227628E}" type="datetimeFigureOut">
              <a:rPr lang="sl-SI" smtClean="0"/>
              <a:t>1. 09. 2025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270D0-39B8-476F-BE55-7B48B70DE0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55902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Datum posodobitve: 14.2.2023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69821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3B3A6F-1610-4199-9B93-7812F0284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1" b="991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7B0722-FBAF-4928-8633-52328F2D3AF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5F5FC8F-2A00-4F26-A6A5-5031C486C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25717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8313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18774B0-35F1-4538-B3C1-B6556DB7935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0" b="8657"/>
          <a:stretch/>
        </p:blipFill>
        <p:spPr>
          <a:xfrm>
            <a:off x="0" y="-106680"/>
            <a:ext cx="12192000" cy="7249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ADCAE7F-7327-4D48-9006-5CCE5072D873}"/>
              </a:ext>
            </a:extLst>
          </p:cNvPr>
          <p:cNvSpPr/>
          <p:nvPr userDrawn="1"/>
        </p:nvSpPr>
        <p:spPr>
          <a:xfrm>
            <a:off x="0" y="-106680"/>
            <a:ext cx="12192000" cy="7198360"/>
          </a:xfrm>
          <a:prstGeom prst="rect">
            <a:avLst/>
          </a:prstGeom>
          <a:solidFill>
            <a:srgbClr val="273F56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accent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0D4560-6A6E-4582-88F5-A414727492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F74452C-A30D-4F5E-B26E-E605C3F3B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25717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71676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09406"/>
          </a:xfrm>
        </p:spPr>
        <p:txBody>
          <a:bodyPr lIns="0" tIns="0" rIns="0" bIns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1850" y="5506757"/>
            <a:ext cx="2743200" cy="365125"/>
          </a:xfrm>
        </p:spPr>
        <p:txBody>
          <a:bodyPr lIns="0" tIns="0" rIns="0" bIns="0" anchor="b" anchorCtr="0"/>
          <a:lstStyle/>
          <a:p>
            <a:fld id="{7947868F-6BA4-4B74-B4A6-9CCA39558C07}" type="datetimeFigureOut">
              <a:rPr lang="sl-SI" smtClean="0"/>
              <a:t>1. 09. 2025</a:t>
            </a:fld>
            <a:endParaRPr lang="sl-SI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267641A-1C06-46DA-AE0C-39DC70B64851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6025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183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1850" y="5515723"/>
            <a:ext cx="274320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947868F-6BA4-4B74-B4A6-9CCA39558C07}" type="datetimeFigureOut">
              <a:rPr lang="sl-SI" smtClean="0"/>
              <a:pPr/>
              <a:t>1. 09. 2025</a:t>
            </a:fld>
            <a:endParaRPr lang="sl-SI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60F99F0-25BF-4F25-B26D-5342961ACE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2468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92328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D82A9-27B8-4E6A-AE7A-8F1736EA3E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57232E-0E61-47DA-ABA3-AE4723A09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F170162-A03F-4FFF-88D6-D351B8C41273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7995AF18-EC6C-4DB2-8CC7-7630722FC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5181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9E3DA91-4D6B-4D55-BA10-10E7BBAD774E}"/>
              </a:ext>
            </a:extLst>
          </p:cNvPr>
          <p:cNvCxnSpPr>
            <a:cxnSpLocks/>
          </p:cNvCxnSpPr>
          <p:nvPr userDrawn="1"/>
        </p:nvCxnSpPr>
        <p:spPr>
          <a:xfrm>
            <a:off x="6172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4694F795-C4BF-46B9-88B3-BFDA9BB87A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FC64B7-A80F-41C3-BEBD-92EAF9117DE0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5A6AB5E3-2A8A-46A0-81D5-83BD999C6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6A1045D-F528-4EB9-8D2C-AB96CF47F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71E8E95-7975-47BB-915E-025E9E7C9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66634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F1A55-E86B-4963-9885-3256C8C69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96953"/>
            <a:ext cx="5157787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262E7-B1A1-4EEB-AD8E-0855779169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96953"/>
            <a:ext cx="5183188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9F8E738-CAD6-440D-A445-97E45E3C0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185FFD-1F02-4253-B07E-37B3C6EDED9C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A4FD462-706E-483E-BB54-ED328A7383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CFD53C6D-5E25-467F-8AA5-687ABFBE5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799F8E-447B-44B7-B5DD-102EA35C87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190CFB-9361-4E70-BD38-49689CBA74AE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581B8C7D-3A56-4341-A539-1B3E0F4FEA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A00EEB5E-423A-4C40-8EA7-EE6B0705A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C81EA6DB-8593-4096-9B57-5FFF305FC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64015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bullet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C3CC9CF-3949-4BBF-A61C-3313041D63ED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C21E847B-6B9A-4BFD-8827-257B52ADF6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D81C4EEC-D0C1-4991-B4F9-36D6C1D6F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4530247F-8848-4675-822B-28B1088EF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98730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white_without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6B630EBA-749F-4BD2-B0F4-B8819468F6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48ED9B1-9E3A-4456-9F63-DF69E36DB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FEC7AC74-D57D-4EB7-ABDA-C8CCE1604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12624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4pPr>
            <a:lvl5pPr marL="18288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0DF092B4-E971-40A3-AF5C-AA13983D97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F274BF8A-256F-46C8-A708-A91D262E4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BD1A3884-4E6B-4DD6-B52A-F84F7A5D0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05252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ullets_net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AA69B196-7184-4644-A496-636A603F09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26164"/>
          <a:stretch/>
        </p:blipFill>
        <p:spPr>
          <a:xfrm>
            <a:off x="836995" y="0"/>
            <a:ext cx="7183727" cy="3660634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00EFF7B-8394-48E1-A550-FD3E9FC65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90F5D02B-7A02-4345-965D-EA4E45DED20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7FBBC80F-1843-41ED-9DB9-026C26B6D9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D18885EE-40A5-4CC7-9FE6-BDD810DE7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A4B3B70-1F20-40F9-8713-F9AA5A064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67192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BD13082-F3DB-4F65-BC6B-8E70D08CF87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99147" y="529648"/>
            <a:ext cx="5046233" cy="202477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BA70EF2-DE36-4D3C-AE4F-BC33EA07F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3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709FAC39-A484-435F-8648-D92A2040A41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Font typeface="Arial" panose="020B0604020202020204" pitchFamily="34" charset="0"/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3BD3E47-07DF-4E22-A2E9-0BC21ED7C305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2C48958B-2169-46B6-8FAE-42AE63BE7C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21B4A4BC-F8E2-4283-B006-C6352BFCB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FE6B545-993E-4121-A90A-4778866D0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13002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1975876B-95D0-411D-828A-74CF40C51C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4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99144" y="1090459"/>
            <a:ext cx="8380207" cy="4801392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E26D876F-5347-4C7C-808C-ECB2DECEB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01F112AB-5939-469E-9972-488EC744128F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711E6D2-188B-4DE1-AC4F-D4836337AAF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E52B3D76-6598-4D63-B1CB-4E6292D80F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7AFD9549-77EE-48ED-ADE2-B77CC9453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45519F95-2EDC-431B-9AC8-FE10167A2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869069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ullets_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88F48FC-34A8-46E2-BEF5-BA238D395A2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1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46701" y="3892376"/>
            <a:ext cx="5307100" cy="211712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D0A4F30-337A-4218-A77D-16A141C8264C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12A4C57B-D661-49B0-9DE4-36B84725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2F5165AA-A3FC-463E-B404-9C062CE62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E9342F6B-5108-4D5D-9EF2-57AB7847B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06545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for d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0A9F567-E7F1-4869-B9EE-392180068146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9AD897AA-755A-4CB9-AE0B-0D9E5C19843F}"/>
              </a:ext>
            </a:extLst>
          </p:cNvPr>
          <p:cNvSpPr/>
          <p:nvPr userDrawn="1"/>
        </p:nvSpPr>
        <p:spPr>
          <a:xfrm>
            <a:off x="8926317" y="1261628"/>
            <a:ext cx="3265683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F9AB79-5216-4A2C-8D86-898B22638EB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262F920-70EF-4CB8-AC91-32EC90AFC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E06B0190-A95D-43C8-9871-F37913A8F72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None/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1EB54AB-AD57-41AA-805E-AB92C905A457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B3FE1F1-9CB2-42CE-B54B-1F861DA0FB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E7A896E-9EA1-4643-A046-60B84C790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5DDDFDBB-C44B-44D3-A0B9-78DC0F5F9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68889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bulets_abstract points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89909EA-6E0B-46C0-94BE-731BB50D83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lum bright="70000" contrast="-70000"/>
            <a:alphaModFix amt="7000"/>
          </a:blip>
          <a:srcRect l="-2888" t="42529" r="36024" b="-5653"/>
          <a:stretch/>
        </p:blipFill>
        <p:spPr>
          <a:xfrm>
            <a:off x="8697729" y="5043"/>
            <a:ext cx="3494271" cy="3248165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B5004381-4882-49B1-9018-DB450205895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77F61402-6F8B-49FE-9723-BBF9AA336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272E0B2-7983-4911-A7AB-89C203AC6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143701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ectronics and Information Technologie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5A9B58E-7FCD-49E4-BD85-52622CB7E26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C2074B8F-63FF-4228-BF17-CA6E647030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8760F86A-C561-490C-9326-AA5049DE6B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9839CBB2-7294-4E34-BC8F-80A227149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DFE26995-8754-4A79-A016-F6461163E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710080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ectronics and Information Technologie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7AC1CB0C-EAD3-4385-9E82-F9F68D1D4C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A171F1-14D7-4260-B011-26727F7C660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3778D36E-7028-4E53-809F-C2008084BF29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4BA19766-CF43-4424-9D5C-66867F4C1A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8DA5F2C6-9117-4CA5-86E9-76F9324EF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8B9FA932-FAAF-4070-A330-6F12B343A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751071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ysics and Reactor Engineering and Energetic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2DB4A32-FDEE-4730-A492-C4488B7FF8A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7B9DDFA-593A-4FD9-B1DC-9C785F727B4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F1C752AA-6A75-4A8B-AE6D-A87DDC1EB1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61ED230-6263-4494-BAAF-33F338A62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C5490B5E-82A9-4CE7-8B40-622C5DE7E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592220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actor Engineering and Energetic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922D59B1-62FE-4F08-ADF1-9A49D8EE8F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CEE44C-D1C8-4837-95F6-8FD1F286A41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A930EBBB-6B44-4ABE-8766-C72D4B77CDB4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8C2A51B6-0C3C-4E68-84EE-900C1BFE51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063A3D72-AB1E-46D8-8484-A14C39280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BCE8926-9580-41E1-B254-C000A80A9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653268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emistry and Biochemistry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5458A20-2034-4A57-B20A-6AE051379F3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520BB8EC-FB56-43FC-8B13-675C04B99464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B5BA8F-50CB-4C24-B71A-531919542A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03F4EFFF-5C42-45E7-9977-776BA649EC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FB257DD5-6E6A-4BBC-82DD-C7B9F41D6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14AE1365-9267-4095-8084-97800A4A9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216380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emistry and Biochemistry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504C8D1-4860-44AB-823E-7DC34FBAF5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6042FB3-DABD-41A7-8DAA-9C9535FE3D8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81A021EE-789D-4708-8C03-AC401352418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41BC7FBC-C21E-4C93-BC91-29C0A9C04F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C04A0D9-B5EB-4AF6-BEF0-0F5C83986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CBD0334-FFF6-4304-B263-B8D312CD3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112614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CE34E2-847E-4A8F-A3A7-3C0FBE6C4D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96A35AE-94ED-4565-ABC4-DBC49C946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69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2133C4-E52B-45A8-89FE-4D02EEED315B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0B5749FB-DA9A-49FB-AFCD-9FC03A13276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932679" y="1124158"/>
            <a:ext cx="6375849" cy="4744828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98E930-CCA4-4073-A7BF-2B203AEA187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B7AD7F1-09E4-4113-AAE4-3C5D469297E5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CDE8643C-36FE-4C25-B2B3-5839A5129F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45D4FA25-BF4E-4FBD-8179-B6113B114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23358DF1-CB94-4753-B571-06009D98D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814081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3E8CCB-CE99-4EA1-8815-52CA60E04E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24158"/>
            <a:ext cx="6079172" cy="47368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sl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148E42-086A-4099-80A7-8667EFDD0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C5BFAA-D037-467A-897F-7E8CBB2548CA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00F865DD-8595-460F-B984-E043FE85C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71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6C4EA16-6BE8-4998-A1E0-49845D0DD2D4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F9191EBC-9CC6-440D-AEE9-5F2100B5D9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CF172CA7-9B7A-4D25-8DF6-B1B0F940DA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1. 09. 2025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50FDEEF-F0F1-432D-8DCB-75E95A6FE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D8ACDAA1-0280-45BD-B8EE-0D27E21FC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665034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for attention 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Hvala za pozornost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Institu</a:t>
            </a:r>
            <a:r>
              <a:rPr lang="en-US" dirty="0">
                <a:solidFill>
                  <a:schemeClr val="bg1"/>
                </a:solidFill>
              </a:rPr>
              <a:t>t “</a:t>
            </a: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Stefan”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Sloveni</a:t>
            </a:r>
            <a:r>
              <a:rPr lang="en-US" dirty="0">
                <a:solidFill>
                  <a:schemeClr val="bg1"/>
                </a:solidFill>
              </a:rPr>
              <a:t>j</a:t>
            </a:r>
            <a:r>
              <a:rPr lang="sl-SI" dirty="0">
                <a:solidFill>
                  <a:schemeClr val="bg1"/>
                </a:solidFill>
              </a:rPr>
              <a:t>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4AD351-674E-4DDD-97E5-FAEB207C236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7301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for attention_2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 err="1">
                <a:solidFill>
                  <a:schemeClr val="bg1"/>
                </a:solidFill>
              </a:rPr>
              <a:t>Thank</a:t>
            </a:r>
            <a:r>
              <a:rPr lang="en-SI" dirty="0">
                <a:solidFill>
                  <a:schemeClr val="bg1"/>
                </a:solidFill>
              </a:rPr>
              <a:t> you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for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en-SI" dirty="0">
                <a:solidFill>
                  <a:schemeClr val="bg1"/>
                </a:solidFill>
              </a:rPr>
              <a:t>your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attention</a:t>
            </a:r>
            <a:endParaRPr lang="sl-SI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</a:t>
            </a:r>
            <a:r>
              <a:rPr lang="sl-SI" dirty="0">
                <a:solidFill>
                  <a:schemeClr val="bg1"/>
                </a:solidFill>
              </a:rPr>
              <a:t> Institute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Slovenia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303E9F-B69C-407C-871E-DEFF2C6CF6C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4637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95A2B-6A8E-43CC-9C46-AE469529E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FC4C1-D621-437E-A506-4DB1AFE9DC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E2BCF-1982-43FB-8F2F-00A48B5F7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868F-6BA4-4B74-B4A6-9CCA39558C07}" type="datetimeFigureOut">
              <a:rPr lang="sl-SI" smtClean="0"/>
              <a:t>1. 09. 2025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4EFEC-DB3F-42CE-B419-79FA2C181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1BB86-D22F-4098-8EC4-74450BE58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BE05471-91D6-4B4D-BEEB-75D9388F003B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59910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D17305-5CF0-4A00-BD0A-C454620ACC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A12204-41D2-434D-A7F5-E45B305FCC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C9E20-AF0A-49FB-94DD-85356F65B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868F-6BA4-4B74-B4A6-9CCA39558C07}" type="datetimeFigureOut">
              <a:rPr lang="sl-SI" smtClean="0"/>
              <a:t>1. 09. 2025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21BE34-1AEC-44F5-9FB0-A3644EC46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C2E04-0615-4722-8E60-22C8C02A8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60912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B2CBBF-65A7-49CA-BB2E-5C57F8461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FACFC-A9DA-4B46-A668-003A953A3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E1C5E-83B2-4167-AFAE-57D132A7CF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7868F-6BA4-4B74-B4A6-9CCA39558C07}" type="datetimeFigureOut">
              <a:rPr lang="sl-SI" smtClean="0"/>
              <a:t>1. 09. 2025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A6291-1A4D-41A9-90CE-0DCBE2B86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4D0FB-FA87-44E0-99AC-978AA793B1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7750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75" r:id="rId4"/>
    <p:sldLayoutId id="2147483650" r:id="rId5"/>
    <p:sldLayoutId id="2147483652" r:id="rId6"/>
    <p:sldLayoutId id="2147483653" r:id="rId7"/>
    <p:sldLayoutId id="2147483654" r:id="rId8"/>
    <p:sldLayoutId id="2147483677" r:id="rId9"/>
    <p:sldLayoutId id="2147483665" r:id="rId10"/>
    <p:sldLayoutId id="2147483670" r:id="rId11"/>
    <p:sldLayoutId id="2147483671" r:id="rId12"/>
    <p:sldLayoutId id="2147483672" r:id="rId13"/>
    <p:sldLayoutId id="2147483673" r:id="rId14"/>
    <p:sldLayoutId id="2147483655" r:id="rId15"/>
    <p:sldLayoutId id="2147483676" r:id="rId16"/>
    <p:sldLayoutId id="2147483662" r:id="rId17"/>
    <p:sldLayoutId id="2147483660" r:id="rId18"/>
    <p:sldLayoutId id="2147483663" r:id="rId19"/>
    <p:sldLayoutId id="2147483666" r:id="rId20"/>
    <p:sldLayoutId id="2147483664" r:id="rId21"/>
    <p:sldLayoutId id="2147483667" r:id="rId22"/>
    <p:sldLayoutId id="2147483656" r:id="rId23"/>
    <p:sldLayoutId id="2147483657" r:id="rId24"/>
    <p:sldLayoutId id="2147483669" r:id="rId25"/>
    <p:sldLayoutId id="2147483674" r:id="rId26"/>
    <p:sldLayoutId id="2147483658" r:id="rId27"/>
    <p:sldLayoutId id="2147483659" r:id="rId2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47979F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js.si/ijsw" TargetMode="Externa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A777FF1-D96F-4BFD-BD03-8A65D6C34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solidFill>
                  <a:schemeClr val="bg1"/>
                </a:solidFill>
                <a:latin typeface="Titillium Web" panose="00000500000000000000" pitchFamily="2" charset="-18"/>
              </a:rPr>
              <a:t>Institut</a:t>
            </a:r>
            <a:r>
              <a:rPr lang="en-US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“</a:t>
            </a:r>
            <a:r>
              <a:rPr lang="en-US" sz="3600" dirty="0" err="1">
                <a:solidFill>
                  <a:schemeClr val="bg1"/>
                </a:solidFill>
                <a:latin typeface="Titillium Web" panose="00000500000000000000" pitchFamily="2" charset="-18"/>
              </a:rPr>
              <a:t>Jožef</a:t>
            </a:r>
            <a:r>
              <a:rPr lang="en-US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Stefan”</a:t>
            </a:r>
            <a:r>
              <a:rPr lang="sl-SI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(IJS)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94442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20FE8-0268-4BC5-811D-7D4BA61AF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solidFill>
                  <a:schemeClr val="bg1"/>
                </a:solidFill>
                <a:latin typeface="Titillium Web" panose="00000500000000000000" pitchFamily="2" charset="-18"/>
              </a:rPr>
              <a:t>Institut</a:t>
            </a:r>
            <a:r>
              <a:rPr lang="en-US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“</a:t>
            </a:r>
            <a:r>
              <a:rPr lang="en-US" sz="3600" dirty="0" err="1">
                <a:solidFill>
                  <a:schemeClr val="bg1"/>
                </a:solidFill>
                <a:latin typeface="Titillium Web" panose="00000500000000000000" pitchFamily="2" charset="-18"/>
              </a:rPr>
              <a:t>Jožef</a:t>
            </a:r>
            <a:r>
              <a:rPr lang="en-US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Stefan”</a:t>
            </a:r>
            <a:r>
              <a:rPr lang="sl-SI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(IJS)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527713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F9D776-5341-47D9-8259-35A094765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err="1">
                <a:latin typeface="Titillium Web" panose="00000500000000000000" pitchFamily="2" charset="-18"/>
              </a:rPr>
              <a:t>Institut</a:t>
            </a:r>
            <a:r>
              <a:rPr lang="en-US" sz="4800" b="1" dirty="0">
                <a:latin typeface="Titillium Web" panose="00000500000000000000" pitchFamily="2" charset="-18"/>
              </a:rPr>
              <a:t> “</a:t>
            </a:r>
            <a:r>
              <a:rPr lang="en-US" sz="4800" b="1" dirty="0" err="1">
                <a:latin typeface="Titillium Web" panose="00000500000000000000" pitchFamily="2" charset="-18"/>
              </a:rPr>
              <a:t>Jožef</a:t>
            </a:r>
            <a:r>
              <a:rPr lang="en-US" sz="4800" b="1" dirty="0">
                <a:latin typeface="Titillium Web" panose="00000500000000000000" pitchFamily="2" charset="-18"/>
              </a:rPr>
              <a:t> Stefan”</a:t>
            </a:r>
            <a:r>
              <a:rPr lang="sl-SI" sz="4800" b="1" dirty="0">
                <a:latin typeface="Titillium Web" panose="00000500000000000000" pitchFamily="2" charset="-18"/>
              </a:rPr>
              <a:t> (IJS)</a:t>
            </a:r>
            <a:endParaRPr lang="sl-SI" b="1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90CF8C-8267-4683-B1D5-D810CC46AE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1356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062D2E3-6680-4F8A-B8A0-FA6B38699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err="1">
                <a:solidFill>
                  <a:schemeClr val="bg1"/>
                </a:solidFill>
                <a:latin typeface="Titillium Web" panose="00000500000000000000" pitchFamily="2" charset="-18"/>
              </a:rPr>
              <a:t>Institut</a:t>
            </a:r>
            <a:r>
              <a:rPr lang="en-US" sz="4800" b="1" dirty="0">
                <a:solidFill>
                  <a:schemeClr val="bg1"/>
                </a:solidFill>
                <a:latin typeface="Titillium Web" panose="00000500000000000000" pitchFamily="2" charset="-18"/>
              </a:rPr>
              <a:t> “</a:t>
            </a:r>
            <a:r>
              <a:rPr lang="en-US" sz="4800" b="1" dirty="0" err="1">
                <a:solidFill>
                  <a:schemeClr val="bg1"/>
                </a:solidFill>
                <a:latin typeface="Titillium Web" panose="00000500000000000000" pitchFamily="2" charset="-18"/>
              </a:rPr>
              <a:t>Jožef</a:t>
            </a:r>
            <a:r>
              <a:rPr lang="en-US" sz="4800" b="1" dirty="0">
                <a:solidFill>
                  <a:schemeClr val="bg1"/>
                </a:solidFill>
                <a:latin typeface="Titillium Web" panose="00000500000000000000" pitchFamily="2" charset="-18"/>
              </a:rPr>
              <a:t> Stefan”</a:t>
            </a:r>
            <a:r>
              <a:rPr lang="sl-SI" sz="4800" b="1" dirty="0">
                <a:solidFill>
                  <a:schemeClr val="bg1"/>
                </a:solidFill>
                <a:latin typeface="Titillium Web" panose="00000500000000000000" pitchFamily="2" charset="-18"/>
              </a:rPr>
              <a:t> (IJS)</a:t>
            </a:r>
            <a:endParaRPr lang="sl-SI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DC5DAD-5B71-4EB0-BCA3-7BBE99B9A6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25093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0121AE-D5BB-4299-87C4-FC106089A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A9C5090-7CD0-4540-9AEC-2207690D1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1B51CE-944E-46F9-A814-250F0E9700E9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40D99-4309-4F3E-AB54-D7DE37130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55986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2C69C-8F58-4448-A994-FE18A9332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26E30-3BD6-4DA1-9E8D-D38F39A4125D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40D99-4309-4F3E-AB54-D7DE37130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0785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4CD95-CFDF-4105-8770-2342AC87F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27CC1-8DB6-4E88-B69E-24F681133E8F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40D99-4309-4F3E-AB54-D7DE37130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03388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5F29E83-C4BF-49C5-AD5F-C9528EBB0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9D82E42-0ECD-45FC-B4BD-8BDDCEE8E114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40D99-4309-4F3E-AB54-D7DE37130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28763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E07E612-77F6-4205-A9EF-418AF2181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1904D7E-FE04-47A0-901D-20437E03E77D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35819-52F8-4551-A218-57A3A0926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09258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1F66C-7A27-4124-B641-2F47186B1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6B266-3A5B-4A1E-BF3D-49CF7F226E96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67975-0705-44B0-9BB2-32E7A6DA8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pPr/>
              <a:t>10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46544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9634A1D-49AF-4915-AD6B-701E246D8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D789E91-C7D5-4FD0-B2F7-6462080A1F59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19A8C7-902D-46FD-A95D-F2CF2F96E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11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047220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C062B-BFBF-4216-AA63-CFD4375AC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27F68-2752-4469-A9AB-3EDAFF72F5B4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E78657-A689-480C-8A9C-BC50E4B23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pPr/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834986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CE815-CBBC-4613-BB48-EDFB5103E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60676-0E40-4424-8CE4-08A5497BAA7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77D6B6-4F28-43DA-AFA9-93B9C7A7A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495537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9050897-63F5-4469-9FF0-CF2F954EF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B3B8484-CF25-4779-9B21-7307606DE313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A205D-5E03-412C-B6FA-258B255FA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pPr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81959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751130F0-E7D8-4753-AD77-74B26A673C9F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5046233" cy="5236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Hvala za pozornost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B3D7D8-4E3C-4416-8B92-3B5B47338B06}"/>
              </a:ext>
            </a:extLst>
          </p:cNvPr>
          <p:cNvCxnSpPr>
            <a:cxnSpLocks/>
          </p:cNvCxnSpPr>
          <p:nvPr/>
        </p:nvCxnSpPr>
        <p:spPr>
          <a:xfrm>
            <a:off x="838199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F5C9912-D089-43E5-AFFD-749B8E527EDB}"/>
              </a:ext>
            </a:extLst>
          </p:cNvPr>
          <p:cNvSpPr txBox="1"/>
          <p:nvPr/>
        </p:nvSpPr>
        <p:spPr>
          <a:xfrm>
            <a:off x="838200" y="4292750"/>
            <a:ext cx="6874565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Institu</a:t>
            </a:r>
            <a:r>
              <a:rPr lang="en-US" dirty="0">
                <a:solidFill>
                  <a:schemeClr val="bg1"/>
                </a:solidFill>
              </a:rPr>
              <a:t>t “</a:t>
            </a: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Stefan”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Sloveni</a:t>
            </a:r>
            <a:r>
              <a:rPr lang="en-US" dirty="0">
                <a:solidFill>
                  <a:schemeClr val="bg1"/>
                </a:solidFill>
              </a:rPr>
              <a:t>j</a:t>
            </a:r>
            <a:r>
              <a:rPr lang="sl-SI" dirty="0">
                <a:solidFill>
                  <a:schemeClr val="bg1"/>
                </a:solidFill>
              </a:rPr>
              <a:t>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7290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amo za notranja izobraževanja">
      <a:dk1>
        <a:sysClr val="windowText" lastClr="000000"/>
      </a:dk1>
      <a:lt1>
        <a:sysClr val="window" lastClr="FFFFFF"/>
      </a:lt1>
      <a:dk2>
        <a:srgbClr val="233B45"/>
      </a:dk2>
      <a:lt2>
        <a:srgbClr val="E7E6E6"/>
      </a:lt2>
      <a:accent1>
        <a:srgbClr val="57828E"/>
      </a:accent1>
      <a:accent2>
        <a:srgbClr val="757369"/>
      </a:accent2>
      <a:accent3>
        <a:srgbClr val="97A5A7"/>
      </a:accent3>
      <a:accent4>
        <a:srgbClr val="93B8C8"/>
      </a:accent4>
      <a:accent5>
        <a:srgbClr val="908D81"/>
      </a:accent5>
      <a:accent6>
        <a:srgbClr val="273F56"/>
      </a:accent6>
      <a:hlink>
        <a:srgbClr val="586A78"/>
      </a:hlink>
      <a:folHlink>
        <a:srgbClr val="BFBFBF"/>
      </a:folHlink>
    </a:clrScheme>
    <a:fontScheme name="IJS splošna predstavitev">
      <a:majorFont>
        <a:latin typeface="Titillium Web Bold"/>
        <a:ea typeface=""/>
        <a:cs typeface=""/>
      </a:majorFont>
      <a:minorFont>
        <a:latin typeface="Titillium We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AC974C9-550E-42AC-9E21-863FC6B3351C}" vid="{7AC508C1-B811-418F-B441-070D56062F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74</Words>
  <Application>Microsoft Office PowerPoint</Application>
  <PresentationFormat>Widescreen</PresentationFormat>
  <Paragraphs>21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Titillium Web Bold</vt:lpstr>
      <vt:lpstr>Arial</vt:lpstr>
      <vt:lpstr>Titillium Web</vt:lpstr>
      <vt:lpstr>Office Theme</vt:lpstr>
      <vt:lpstr>Institut “Jožef Stefan” (IJS)</vt:lpstr>
      <vt:lpstr>Institut “Jožef Stefan” (IJS)</vt:lpstr>
      <vt:lpstr>Institut “Jožef Stefan” (IJS)</vt:lpstr>
      <vt:lpstr>Institut “Jožef Stefan” (IJS)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 “Jožef Stefan” (IJS)</dc:title>
  <dc:creator>Lenka</dc:creator>
  <cp:lastModifiedBy>Lenka</cp:lastModifiedBy>
  <cp:revision>1</cp:revision>
  <dcterms:created xsi:type="dcterms:W3CDTF">2025-09-01T11:31:28Z</dcterms:created>
  <dcterms:modified xsi:type="dcterms:W3CDTF">2025-09-01T11:32:40Z</dcterms:modified>
</cp:coreProperties>
</file>