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sl-SI"/>
    </a:defPPr>
    <a:lvl1pPr marL="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CBCB"/>
    <a:srgbClr val="C5C5C5"/>
    <a:srgbClr val="C9C9C9"/>
    <a:srgbClr val="CDCDCD"/>
    <a:srgbClr val="D3D3D3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0" autoAdjust="0"/>
    <p:restoredTop sz="94660"/>
  </p:normalViewPr>
  <p:slideViewPr>
    <p:cSldViewPr>
      <p:cViewPr varScale="1">
        <p:scale>
          <a:sx n="125" d="100"/>
          <a:sy n="125" d="100"/>
        </p:scale>
        <p:origin x="-55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F2F114-A24B-4E59-9D83-9BB2FC7F61D5}" type="datetimeFigureOut">
              <a:rPr lang="sl-SI" smtClean="0"/>
              <a:t>15.3.2012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79211-B3E3-4578-A705-2623008B34BF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73288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8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6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4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2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0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88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36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84" algn="l" defTabSz="9142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84155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41523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35778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17529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4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6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8" indent="0">
              <a:buNone/>
              <a:defRPr sz="2000" b="1"/>
            </a:lvl2pPr>
            <a:lvl3pPr marL="914296" indent="0">
              <a:buNone/>
              <a:defRPr sz="1800" b="1"/>
            </a:lvl3pPr>
            <a:lvl4pPr marL="1371444" indent="0">
              <a:buNone/>
              <a:defRPr sz="1600" b="1"/>
            </a:lvl4pPr>
            <a:lvl5pPr marL="1828592" indent="0">
              <a:buNone/>
              <a:defRPr sz="1600" b="1"/>
            </a:lvl5pPr>
            <a:lvl6pPr marL="2285740" indent="0">
              <a:buNone/>
              <a:defRPr sz="1600" b="1"/>
            </a:lvl6pPr>
            <a:lvl7pPr marL="2742888" indent="0">
              <a:buNone/>
              <a:defRPr sz="1600" b="1"/>
            </a:lvl7pPr>
            <a:lvl8pPr marL="3200036" indent="0">
              <a:buNone/>
              <a:defRPr sz="1600" b="1"/>
            </a:lvl8pPr>
            <a:lvl9pPr marL="365718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8623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32185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171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73052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000"/>
            </a:lvl3pPr>
            <a:lvl4pPr marL="1371444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78472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48" indent="0">
              <a:buNone/>
              <a:defRPr sz="2800"/>
            </a:lvl2pPr>
            <a:lvl3pPr marL="914296" indent="0">
              <a:buNone/>
              <a:defRPr sz="2400"/>
            </a:lvl3pPr>
            <a:lvl4pPr marL="1371444" indent="0">
              <a:buNone/>
              <a:defRPr sz="2000"/>
            </a:lvl4pPr>
            <a:lvl5pPr marL="1828592" indent="0">
              <a:buNone/>
              <a:defRPr sz="2000"/>
            </a:lvl5pPr>
            <a:lvl6pPr marL="2285740" indent="0">
              <a:buNone/>
              <a:defRPr sz="2000"/>
            </a:lvl6pPr>
            <a:lvl7pPr marL="2742888" indent="0">
              <a:buNone/>
              <a:defRPr sz="2000"/>
            </a:lvl7pPr>
            <a:lvl8pPr marL="3200036" indent="0">
              <a:buNone/>
              <a:defRPr sz="2000"/>
            </a:lvl8pPr>
            <a:lvl9pPr marL="3657184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2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48" indent="0">
              <a:buNone/>
              <a:defRPr sz="1200"/>
            </a:lvl2pPr>
            <a:lvl3pPr marL="914296" indent="0">
              <a:buNone/>
              <a:defRPr sz="1000"/>
            </a:lvl3pPr>
            <a:lvl4pPr marL="1371444" indent="0">
              <a:buNone/>
              <a:defRPr sz="900"/>
            </a:lvl4pPr>
            <a:lvl5pPr marL="1828592" indent="0">
              <a:buNone/>
              <a:defRPr sz="900"/>
            </a:lvl5pPr>
            <a:lvl6pPr marL="2285740" indent="0">
              <a:buNone/>
              <a:defRPr sz="900"/>
            </a:lvl6pPr>
            <a:lvl7pPr marL="2742888" indent="0">
              <a:buNone/>
              <a:defRPr sz="900"/>
            </a:lvl7pPr>
            <a:lvl8pPr marL="3200036" indent="0">
              <a:buNone/>
              <a:defRPr sz="900"/>
            </a:lvl8pPr>
            <a:lvl9pPr marL="3657184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33780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3975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30638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30" tIns="45715" rIns="91430" bIns="45715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30" tIns="45715" rIns="91430" bIns="4571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D5ED4-713B-4F88-B6B2-7E9AA609EE5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72865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29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1" indent="-342861" algn="l" defTabSz="914296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65" indent="-285717" algn="l" defTabSz="914296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70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18" indent="-228574" algn="l" defTabSz="914296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66" indent="-228574" algn="l" defTabSz="914296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14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62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10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58" indent="-228574" algn="l" defTabSz="9142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92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40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88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36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84" algn="l" defTabSz="914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Spica@ijs.si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76677"/>
            <a:ext cx="7772400" cy="1470025"/>
          </a:xfr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sl-SI" b="1" dirty="0" smtClean="0"/>
              <a:t>T&amp;S – odprta vprašanja</a:t>
            </a:r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6" y="2492896"/>
            <a:ext cx="1368152" cy="2464256"/>
          </a:xfrm>
          <a:prstGeom prst="rect">
            <a:avLst/>
          </a:prstGeom>
          <a:effectLst>
            <a:outerShdw blurRad="50800" dist="76200" dir="2700000" sx="104000" sy="104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1940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2</a:t>
            </a:fld>
            <a:endParaRPr lang="sl-SI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150" y="620688"/>
            <a:ext cx="1368151" cy="2464256"/>
          </a:xfrm>
          <a:prstGeom prst="rect">
            <a:avLst/>
          </a:prstGeom>
          <a:effectLst>
            <a:outerShdw blurRad="50800" dist="76200" dir="2700000" sx="104000" sy="104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0" name="TextBox 9"/>
          <p:cNvSpPr txBox="1"/>
          <p:nvPr/>
        </p:nvSpPr>
        <p:spPr>
          <a:xfrm>
            <a:off x="3914037" y="620691"/>
            <a:ext cx="2391981" cy="58476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3200" b="1" dirty="0" err="1"/>
              <a:t>Andrija</a:t>
            </a:r>
            <a:r>
              <a:rPr lang="sl-SI" sz="3200" b="1" dirty="0"/>
              <a:t> </a:t>
            </a:r>
            <a:r>
              <a:rPr lang="sl-SI" sz="3200" b="1" dirty="0" err="1"/>
              <a:t>Pušić</a:t>
            </a:r>
            <a:endParaRPr lang="sl-SI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914039" y="1180236"/>
            <a:ext cx="2962201" cy="400099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000" dirty="0"/>
              <a:t>Direktor razvoja in raziskav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14038" y="1628800"/>
            <a:ext cx="2530801" cy="369322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dirty="0" smtClean="0"/>
              <a:t>Špica </a:t>
            </a:r>
            <a:r>
              <a:rPr lang="sl-SI" dirty="0" err="1" smtClean="0"/>
              <a:t>International</a:t>
            </a:r>
            <a:r>
              <a:rPr lang="sl-SI" dirty="0" smtClean="0"/>
              <a:t> d.o.o.</a:t>
            </a:r>
            <a:endParaRPr lang="sl-SI" dirty="0"/>
          </a:p>
        </p:txBody>
      </p:sp>
      <p:sp>
        <p:nvSpPr>
          <p:cNvPr id="13" name="TextBox 12"/>
          <p:cNvSpPr txBox="1"/>
          <p:nvPr/>
        </p:nvSpPr>
        <p:spPr>
          <a:xfrm>
            <a:off x="2106216" y="2227165"/>
            <a:ext cx="262892" cy="153888"/>
          </a:xfrm>
          <a:prstGeom prst="rect">
            <a:avLst/>
          </a:prstGeom>
          <a:solidFill>
            <a:srgbClr val="CDCDCD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sl-SI" sz="1000" dirty="0"/>
              <a:t>0001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822" y="3341008"/>
            <a:ext cx="1368151" cy="2464256"/>
          </a:xfrm>
          <a:prstGeom prst="rect">
            <a:avLst/>
          </a:prstGeom>
          <a:effectLst>
            <a:outerShdw blurRad="50800" dist="76200" dir="2700000" sx="104000" sy="104000" algn="t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5" name="TextBox 14"/>
          <p:cNvSpPr txBox="1"/>
          <p:nvPr/>
        </p:nvSpPr>
        <p:spPr>
          <a:xfrm>
            <a:off x="3920708" y="3341011"/>
            <a:ext cx="2503614" cy="58476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3200" b="1" dirty="0"/>
              <a:t>Matjaž Zupan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20708" y="3900556"/>
            <a:ext cx="1823941" cy="400099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000" dirty="0"/>
              <a:t>Vodja projektov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20710" y="4349123"/>
            <a:ext cx="2530801" cy="369322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dirty="0" smtClean="0"/>
              <a:t>Špica </a:t>
            </a:r>
            <a:r>
              <a:rPr lang="sl-SI" dirty="0" err="1" smtClean="0"/>
              <a:t>International</a:t>
            </a:r>
            <a:r>
              <a:rPr lang="sl-SI" dirty="0" smtClean="0"/>
              <a:t> d.o.o.</a:t>
            </a:r>
            <a:endParaRPr lang="sl-SI" dirty="0"/>
          </a:p>
        </p:txBody>
      </p:sp>
      <p:sp>
        <p:nvSpPr>
          <p:cNvPr id="18" name="TextBox 17"/>
          <p:cNvSpPr txBox="1"/>
          <p:nvPr/>
        </p:nvSpPr>
        <p:spPr>
          <a:xfrm>
            <a:off x="2112887" y="4954921"/>
            <a:ext cx="262892" cy="153888"/>
          </a:xfrm>
          <a:prstGeom prst="rect">
            <a:avLst/>
          </a:prstGeom>
          <a:solidFill>
            <a:srgbClr val="CBCBCB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sl-SI" sz="1000" dirty="0"/>
              <a:t>0002</a:t>
            </a:r>
            <a:endParaRPr lang="sl-SI" sz="9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709" y="4797157"/>
            <a:ext cx="4179686" cy="742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038" y="2109990"/>
            <a:ext cx="4186358" cy="742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026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3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2" y="1496442"/>
            <a:ext cx="6668578" cy="1477317"/>
          </a:xfrm>
          <a:prstGeom prst="rect">
            <a:avLst/>
          </a:prstGeom>
          <a:noFill/>
        </p:spPr>
        <p:txBody>
          <a:bodyPr wrap="squar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Še vedno precej vprašanj o delovanju sistema T&amp;S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Še vedno nekaj nekonstruktivne kritike na osnovi nepoznavanja sistema oziroma nepravih informacij</a:t>
            </a:r>
            <a:endParaRPr lang="sl-SI" dirty="0"/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</p:txBody>
      </p:sp>
      <p:sp>
        <p:nvSpPr>
          <p:cNvPr id="10" name="TextBox 9"/>
          <p:cNvSpPr txBox="1"/>
          <p:nvPr/>
        </p:nvSpPr>
        <p:spPr>
          <a:xfrm>
            <a:off x="1115619" y="620688"/>
            <a:ext cx="2593447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Razlogi za srečanje:</a:t>
            </a:r>
          </a:p>
        </p:txBody>
      </p:sp>
    </p:spTree>
    <p:extLst>
      <p:ext uri="{BB962C8B-B14F-4D97-AF65-F5344CB8AC3E}">
        <p14:creationId xmlns:p14="http://schemas.microsoft.com/office/powerpoint/2010/main" val="66218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4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6" y="1496442"/>
            <a:ext cx="5918972" cy="4247306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Zakaj uvedba enotne kartice IJS ?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Zakaj Špica T&amp;S ?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Število licenc ?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Registracija delovnega časa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Osebni spletni dostop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Spletni operaterji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Kontrola pristopa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Veljavnost licenc ?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Je evidentiranje prisotnosti in oddajanje izpisov obvezno?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zaposleni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študenti</a:t>
            </a:r>
            <a:endParaRPr lang="sl-SI" dirty="0"/>
          </a:p>
        </p:txBody>
      </p:sp>
      <p:sp>
        <p:nvSpPr>
          <p:cNvPr id="10" name="TextBox 9"/>
          <p:cNvSpPr txBox="1"/>
          <p:nvPr/>
        </p:nvSpPr>
        <p:spPr>
          <a:xfrm>
            <a:off x="1115617" y="620688"/>
            <a:ext cx="2650705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Poslovna vprašanja:</a:t>
            </a:r>
          </a:p>
        </p:txBody>
      </p:sp>
    </p:spTree>
    <p:extLst>
      <p:ext uri="{BB962C8B-B14F-4D97-AF65-F5344CB8AC3E}">
        <p14:creationId xmlns:p14="http://schemas.microsoft.com/office/powerpoint/2010/main" val="176129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5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6" y="1496439"/>
            <a:ext cx="2417373" cy="1754316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Evidenca prisotnosti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Vstopna kontrola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Plačevanje malice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</p:txBody>
      </p:sp>
      <p:sp>
        <p:nvSpPr>
          <p:cNvPr id="10" name="TextBox 9"/>
          <p:cNvSpPr txBox="1"/>
          <p:nvPr/>
        </p:nvSpPr>
        <p:spPr>
          <a:xfrm>
            <a:off x="1115616" y="620688"/>
            <a:ext cx="3486640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Varnost enotne kartice IJS:</a:t>
            </a:r>
          </a:p>
        </p:txBody>
      </p:sp>
    </p:spTree>
    <p:extLst>
      <p:ext uri="{BB962C8B-B14F-4D97-AF65-F5344CB8AC3E}">
        <p14:creationId xmlns:p14="http://schemas.microsoft.com/office/powerpoint/2010/main" val="287289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6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1" y="1159579"/>
            <a:ext cx="7606934" cy="1754316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v Sekretariat IJS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zahteve za nove kartice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obvestila o izgubljenih ali uničenih karticah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obvestila o ukinitvah kartic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želje po spremembah v nastavitvah delovanja</a:t>
            </a:r>
            <a:br>
              <a:rPr lang="sl-SI" dirty="0" smtClean="0"/>
            </a:br>
            <a:r>
              <a:rPr lang="sl-SI" dirty="0" smtClean="0"/>
              <a:t>(delovne sheme, vstopne pravice, pravice za osebni spletni dostop itd.)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5617" y="620688"/>
            <a:ext cx="3074539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Sporočanje sprememb:</a:t>
            </a:r>
          </a:p>
        </p:txBody>
      </p:sp>
      <p:sp>
        <p:nvSpPr>
          <p:cNvPr id="8" name="TextBox 7">
            <a:hlinkClick r:id="rId2"/>
          </p:cNvPr>
          <p:cNvSpPr txBox="1"/>
          <p:nvPr/>
        </p:nvSpPr>
        <p:spPr>
          <a:xfrm>
            <a:off x="1503823" y="3635730"/>
            <a:ext cx="5457243" cy="1754316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na e-naslov </a:t>
            </a:r>
            <a:r>
              <a:rPr lang="sl-SI" dirty="0" err="1" smtClean="0">
                <a:hlinkClick r:id="rId2"/>
              </a:rPr>
              <a:t>Spica@ijs.si</a:t>
            </a:r>
            <a:endParaRPr lang="sl-SI" dirty="0" smtClean="0"/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težave v delovanju </a:t>
            </a:r>
            <a:r>
              <a:rPr lang="sl-SI" dirty="0" err="1" smtClean="0"/>
              <a:t>registrirnikov</a:t>
            </a:r>
            <a:endParaRPr lang="sl-SI" dirty="0" smtClean="0"/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težave v delovanju električnih ključavnic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težave v delovanju spletnega dostopa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opažanja o nepravilnem izračunavanju salda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ideje in predlogi o izboljšanju </a:t>
            </a:r>
            <a:r>
              <a:rPr lang="sl-SI" smtClean="0"/>
              <a:t>delovanja sistema</a:t>
            </a:r>
            <a:endParaRPr lang="sl-SI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115617" y="3111352"/>
            <a:ext cx="3881683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Sporočanje težav v delovanju:</a:t>
            </a:r>
          </a:p>
        </p:txBody>
      </p:sp>
    </p:spTree>
    <p:extLst>
      <p:ext uri="{BB962C8B-B14F-4D97-AF65-F5344CB8AC3E}">
        <p14:creationId xmlns:p14="http://schemas.microsoft.com/office/powerpoint/2010/main" val="194212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7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6" y="1496442"/>
            <a:ext cx="5505846" cy="4801304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Računanje salda ur prisotnosti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PRI – ODH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PRI – PRI     (samo znotraj urnika oziroma dneva)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Delo preko polnoči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Vodenje evidence odsotnosti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Dnevna Delovna Obveza (DDO)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Celodnevne odsotnosti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Prazniki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/>
              <a:t>P</a:t>
            </a:r>
            <a:r>
              <a:rPr lang="sl-SI" dirty="0" smtClean="0"/>
              <a:t>ravila pri upoštevanju odsotnosti v saldu ur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Prikaz salda ur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Dnevni Absolutni Saldo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Mesečni Absolutni Saldo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Mesečni Relativni Saldo (+ / -)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1115616" y="620688"/>
            <a:ext cx="3346602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Pojasnila o delovanju – 1:</a:t>
            </a:r>
          </a:p>
        </p:txBody>
      </p:sp>
    </p:spTree>
    <p:extLst>
      <p:ext uri="{BB962C8B-B14F-4D97-AF65-F5344CB8AC3E}">
        <p14:creationId xmlns:p14="http://schemas.microsoft.com/office/powerpoint/2010/main" val="6747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8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0" y="1496444"/>
            <a:ext cx="6755034" cy="3139311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Prenos salda ur med meseci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Koriščenje viška ur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Po urah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Po dnevih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Vodenje števila dni dopusta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Letošnji dopust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Lanskoletni dopust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Preostali dnevi dopusta (negativno = presežena meja dopusta)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Redni dopust na soboto ali nedeljo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5616" y="620688"/>
            <a:ext cx="3346602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Pojasnila o delovanju – </a:t>
            </a:r>
            <a:r>
              <a:rPr lang="sl-SI" sz="2400" dirty="0" smtClean="0"/>
              <a:t>2:</a:t>
            </a:r>
            <a:endParaRPr lang="sl-SI" sz="2400" dirty="0"/>
          </a:p>
        </p:txBody>
      </p:sp>
    </p:spTree>
    <p:extLst>
      <p:ext uri="{BB962C8B-B14F-4D97-AF65-F5344CB8AC3E}">
        <p14:creationId xmlns:p14="http://schemas.microsoft.com/office/powerpoint/2010/main" val="7234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9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6" y="1496444"/>
            <a:ext cx="6669819" cy="3139311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Menjavanje urnikov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Oznake urnikov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24.3.2012 – delovna sobota (nadomeščanje za 30.4.2012)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Ročna menjava urnika na urnik z Dnevno Delovno Obvezo</a:t>
            </a:r>
            <a:br>
              <a:rPr lang="sl-SI" dirty="0" smtClean="0"/>
            </a:br>
            <a:r>
              <a:rPr lang="sl-SI" dirty="0" smtClean="0"/>
              <a:t>(glede na urnik zaposlenega)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30.4.2012 -  dela prost dan  (na račun delovne sobote 24.3.2012)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Ročna menjava urnika na urnik brez Dnevne Delovne Obveze</a:t>
            </a:r>
            <a:br>
              <a:rPr lang="sl-SI" dirty="0" smtClean="0"/>
            </a:br>
            <a:r>
              <a:rPr lang="sl-SI" dirty="0" smtClean="0"/>
              <a:t>(0h_</a:t>
            </a:r>
            <a:r>
              <a:rPr lang="sl-SI" dirty="0" err="1" smtClean="0"/>
              <a:t>br</a:t>
            </a:r>
            <a:r>
              <a:rPr lang="sl-SI" dirty="0" smtClean="0"/>
              <a:t>.</a:t>
            </a:r>
            <a:r>
              <a:rPr lang="sl-SI" dirty="0" err="1" smtClean="0"/>
              <a:t>obv</a:t>
            </a:r>
            <a:r>
              <a:rPr lang="sl-SI" dirty="0" smtClean="0"/>
              <a:t>.</a:t>
            </a:r>
            <a:r>
              <a:rPr lang="sl-SI" dirty="0" err="1" smtClean="0"/>
              <a:t>pris</a:t>
            </a:r>
            <a:r>
              <a:rPr lang="sl-SI" dirty="0" smtClean="0"/>
              <a:t>.)</a:t>
            </a:r>
            <a:endParaRPr lang="sl-SI" dirty="0"/>
          </a:p>
        </p:txBody>
      </p:sp>
      <p:sp>
        <p:nvSpPr>
          <p:cNvPr id="10" name="TextBox 9"/>
          <p:cNvSpPr txBox="1"/>
          <p:nvPr/>
        </p:nvSpPr>
        <p:spPr>
          <a:xfrm>
            <a:off x="1115616" y="620688"/>
            <a:ext cx="3346602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Pojasnila o delovanju – 3:</a:t>
            </a:r>
          </a:p>
        </p:txBody>
      </p:sp>
    </p:spTree>
    <p:extLst>
      <p:ext uri="{BB962C8B-B14F-4D97-AF65-F5344CB8AC3E}">
        <p14:creationId xmlns:p14="http://schemas.microsoft.com/office/powerpoint/2010/main" val="343174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10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5" y="1496442"/>
            <a:ext cx="1385359" cy="1477317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Izpisi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Obračuni</a:t>
            </a:r>
          </a:p>
          <a:p>
            <a:pPr marL="342861" indent="-342861">
              <a:buFont typeface="Arial" pitchFamily="34" charset="0"/>
              <a:buChar char="•"/>
            </a:pPr>
            <a:endParaRPr lang="sl-SI" dirty="0" smtClean="0"/>
          </a:p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Poročila</a:t>
            </a:r>
            <a:endParaRPr lang="sl-SI" dirty="0"/>
          </a:p>
        </p:txBody>
      </p:sp>
      <p:sp>
        <p:nvSpPr>
          <p:cNvPr id="10" name="TextBox 9"/>
          <p:cNvSpPr txBox="1"/>
          <p:nvPr/>
        </p:nvSpPr>
        <p:spPr>
          <a:xfrm>
            <a:off x="1115616" y="620688"/>
            <a:ext cx="3346602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Pojasnila o delovanju – 4:</a:t>
            </a:r>
          </a:p>
        </p:txBody>
      </p:sp>
    </p:spTree>
    <p:extLst>
      <p:ext uri="{BB962C8B-B14F-4D97-AF65-F5344CB8AC3E}">
        <p14:creationId xmlns:p14="http://schemas.microsoft.com/office/powerpoint/2010/main" val="49508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11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4" y="1496443"/>
            <a:ext cx="6041121" cy="923320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Registracije na </a:t>
            </a:r>
            <a:r>
              <a:rPr lang="sl-SI" dirty="0" err="1" smtClean="0"/>
              <a:t>registrirniku</a:t>
            </a:r>
            <a:endParaRPr lang="sl-SI" dirty="0" smtClean="0"/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Zakaj ni možno registrirati celodnevnih odsotnosti ?</a:t>
            </a:r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Ali je možno videti hkrati več različnih prikazov salda 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5616" y="620688"/>
            <a:ext cx="3346602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Pojasnila o delovanju – 5:</a:t>
            </a:r>
          </a:p>
        </p:txBody>
      </p:sp>
    </p:spTree>
    <p:extLst>
      <p:ext uri="{BB962C8B-B14F-4D97-AF65-F5344CB8AC3E}">
        <p14:creationId xmlns:p14="http://schemas.microsoft.com/office/powerpoint/2010/main" val="192206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l-SI" smtClean="0"/>
              <a:t>15.3.2012</a:t>
            </a: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 smtClean="0"/>
              <a:t>T&amp;S - odprta vprašanja</a:t>
            </a: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D5ED4-713B-4F88-B6B2-7E9AA609EE55}" type="slidenum">
              <a:rPr lang="sl-SI" smtClean="0"/>
              <a:t>12</a:t>
            </a:fld>
            <a:endParaRPr lang="sl-SI"/>
          </a:p>
        </p:txBody>
      </p:sp>
      <p:sp>
        <p:nvSpPr>
          <p:cNvPr id="7" name="TextBox 6"/>
          <p:cNvSpPr txBox="1"/>
          <p:nvPr/>
        </p:nvSpPr>
        <p:spPr>
          <a:xfrm>
            <a:off x="1503824" y="1496443"/>
            <a:ext cx="3885659" cy="646321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marL="342861" indent="-342861">
              <a:buFont typeface="Arial" pitchFamily="34" charset="0"/>
              <a:buChar char="•"/>
            </a:pPr>
            <a:r>
              <a:rPr lang="sl-SI" dirty="0" smtClean="0"/>
              <a:t>Povezava z </a:t>
            </a:r>
            <a:r>
              <a:rPr lang="sl-SI" dirty="0" err="1" smtClean="0"/>
              <a:t>IJSvision</a:t>
            </a:r>
            <a:endParaRPr lang="sl-SI" dirty="0" smtClean="0"/>
          </a:p>
          <a:p>
            <a:pPr marL="800009" lvl="1" indent="-342861">
              <a:buFont typeface="Arial" pitchFamily="34" charset="0"/>
              <a:buChar char="•"/>
            </a:pPr>
            <a:r>
              <a:rPr lang="sl-SI" dirty="0" smtClean="0"/>
              <a:t>prenos celodnevnih odsotnosti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5616" y="620688"/>
            <a:ext cx="3346602" cy="461655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r>
              <a:rPr lang="sl-SI" sz="2400" dirty="0"/>
              <a:t>Pojasnila o delovanju – </a:t>
            </a:r>
            <a:r>
              <a:rPr lang="sl-SI" sz="2400" dirty="0" smtClean="0"/>
              <a:t>6:</a:t>
            </a:r>
            <a:endParaRPr lang="sl-SI" sz="2400" dirty="0"/>
          </a:p>
        </p:txBody>
      </p:sp>
    </p:spTree>
    <p:extLst>
      <p:ext uri="{BB962C8B-B14F-4D97-AF65-F5344CB8AC3E}">
        <p14:creationId xmlns:p14="http://schemas.microsoft.com/office/powerpoint/2010/main" val="124733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401</Words>
  <Application>Microsoft Office PowerPoint</Application>
  <PresentationFormat>On-screen Show (4:3)</PresentationFormat>
  <Paragraphs>133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T&amp;S – odprta vprašanja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T&amp;S – odprta vprašanja</dc:title>
  <dc:creator>mitja</dc:creator>
  <cp:lastModifiedBy>mitja</cp:lastModifiedBy>
  <cp:revision>31</cp:revision>
  <dcterms:created xsi:type="dcterms:W3CDTF">2012-03-15T08:43:25Z</dcterms:created>
  <dcterms:modified xsi:type="dcterms:W3CDTF">2012-03-15T17:32:34Z</dcterms:modified>
</cp:coreProperties>
</file>